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64" r:id="rId2"/>
  </p:sldMasterIdLst>
  <p:sldIdLst>
    <p:sldId id="257" r:id="rId3"/>
    <p:sldId id="258" r:id="rId4"/>
  </p:sldIdLst>
  <p:sldSz cx="12192000" cy="6858000"/>
  <p:notesSz cx="7102475" cy="9388475"/>
  <p:custDataLst>
    <p:tags r:id="rId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3"/>
    <p:restoredTop sz="94706"/>
  </p:normalViewPr>
  <p:slideViewPr>
    <p:cSldViewPr snapToGrid="0">
      <p:cViewPr>
        <p:scale>
          <a:sx n="92" d="100"/>
          <a:sy n="92" d="100"/>
        </p:scale>
        <p:origin x="2432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4.sv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3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2.jpg"/><Relationship Id="rId5" Type="http://schemas.openxmlformats.org/officeDocument/2006/relationships/tags" Target="../tags/tag27.xml"/><Relationship Id="rId15" Type="http://schemas.openxmlformats.org/officeDocument/2006/relationships/image" Target="../media/image5.emf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image" Target="../media/image7.emf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oleObject" Target="../embeddings/oleObject9.bin"/><Relationship Id="rId5" Type="http://schemas.openxmlformats.org/officeDocument/2006/relationships/tags" Target="../tags/tag91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90.xml"/><Relationship Id="rId9" Type="http://schemas.openxmlformats.org/officeDocument/2006/relationships/tags" Target="../tags/tag95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1.emf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oleObject" Target="../embeddings/oleObject10.bin"/><Relationship Id="rId5" Type="http://schemas.openxmlformats.org/officeDocument/2006/relationships/tags" Target="../tags/tag100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99.xml"/><Relationship Id="rId9" Type="http://schemas.openxmlformats.org/officeDocument/2006/relationships/tags" Target="../tags/tag10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9.xml"/><Relationship Id="rId4" Type="http://schemas.openxmlformats.org/officeDocument/2006/relationships/tags" Target="../tags/tag10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tags" Target="../tags/tag116.xml"/><Relationship Id="rId7" Type="http://schemas.openxmlformats.org/officeDocument/2006/relationships/image" Target="../media/image8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2.jpg"/><Relationship Id="rId5" Type="http://schemas.openxmlformats.org/officeDocument/2006/relationships/slideMaster" Target="../slideMasters/slideMaster1.xml"/><Relationship Id="rId10" Type="http://schemas.openxmlformats.org/officeDocument/2006/relationships/image" Target="../media/image5.emf"/><Relationship Id="rId4" Type="http://schemas.openxmlformats.org/officeDocument/2006/relationships/tags" Target="../tags/tag117.xml"/><Relationship Id="rId9" Type="http://schemas.openxmlformats.org/officeDocument/2006/relationships/oleObject" Target="../embeddings/oleObject11.bin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image" Target="../media/image4.svg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3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2.jpg"/><Relationship Id="rId5" Type="http://schemas.openxmlformats.org/officeDocument/2006/relationships/tags" Target="../tags/tag143.xml"/><Relationship Id="rId15" Type="http://schemas.openxmlformats.org/officeDocument/2006/relationships/image" Target="../media/image5.emf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oleObject" Target="../embeddings/oleObject13.bin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10" Type="http://schemas.openxmlformats.org/officeDocument/2006/relationships/image" Target="../media/image1.emf"/><Relationship Id="rId4" Type="http://schemas.openxmlformats.org/officeDocument/2006/relationships/tags" Target="../tags/tag151.xml"/><Relationship Id="rId9" Type="http://schemas.openxmlformats.org/officeDocument/2006/relationships/oleObject" Target="../embeddings/oleObject14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5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6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tags" Target="../tags/tag16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9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10" Type="http://schemas.openxmlformats.org/officeDocument/2006/relationships/image" Target="../media/image1.emf"/><Relationship Id="rId4" Type="http://schemas.openxmlformats.org/officeDocument/2006/relationships/tags" Target="../tags/tag35.xml"/><Relationship Id="rId9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10" Type="http://schemas.openxmlformats.org/officeDocument/2006/relationships/image" Target="../media/image6.emf"/><Relationship Id="rId4" Type="http://schemas.openxmlformats.org/officeDocument/2006/relationships/tags" Target="../tags/tag172.xml"/><Relationship Id="rId9" Type="http://schemas.openxmlformats.org/officeDocument/2006/relationships/oleObject" Target="../embeddings/oleObject16.bin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12" Type="http://schemas.openxmlformats.org/officeDocument/2006/relationships/image" Target="../media/image1.emf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oleObject" Target="../embeddings/oleObject17.bin"/><Relationship Id="rId5" Type="http://schemas.openxmlformats.org/officeDocument/2006/relationships/tags" Target="../tags/tag18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79.xml"/><Relationship Id="rId9" Type="http://schemas.openxmlformats.org/officeDocument/2006/relationships/tags" Target="../tags/tag18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3" Type="http://schemas.openxmlformats.org/officeDocument/2006/relationships/tags" Target="../tags/tag187.xml"/><Relationship Id="rId7" Type="http://schemas.openxmlformats.org/officeDocument/2006/relationships/tags" Target="../tags/tag191.xml"/><Relationship Id="rId12" Type="http://schemas.openxmlformats.org/officeDocument/2006/relationships/image" Target="../media/image1.emf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oleObject" Target="../embeddings/oleObject18.bin"/><Relationship Id="rId5" Type="http://schemas.openxmlformats.org/officeDocument/2006/relationships/tags" Target="../tags/tag18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88.xml"/><Relationship Id="rId9" Type="http://schemas.openxmlformats.org/officeDocument/2006/relationships/tags" Target="../tags/tag193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201.xml"/><Relationship Id="rId3" Type="http://schemas.openxmlformats.org/officeDocument/2006/relationships/tags" Target="../tags/tag196.xml"/><Relationship Id="rId7" Type="http://schemas.openxmlformats.org/officeDocument/2006/relationships/tags" Target="../tags/tag200.xml"/><Relationship Id="rId12" Type="http://schemas.openxmlformats.org/officeDocument/2006/relationships/image" Target="../media/image10.emf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oleObject" Target="../embeddings/oleObject19.bin"/><Relationship Id="rId5" Type="http://schemas.openxmlformats.org/officeDocument/2006/relationships/tags" Target="../tags/tag19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97.xml"/><Relationship Id="rId9" Type="http://schemas.openxmlformats.org/officeDocument/2006/relationships/tags" Target="../tags/tag20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12" Type="http://schemas.openxmlformats.org/officeDocument/2006/relationships/image" Target="../media/image1.emf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oleObject" Target="../embeddings/oleObject20.bin"/><Relationship Id="rId5" Type="http://schemas.openxmlformats.org/officeDocument/2006/relationships/tags" Target="../tags/tag20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06.xml"/><Relationship Id="rId9" Type="http://schemas.openxmlformats.org/officeDocument/2006/relationships/tags" Target="../tags/tag21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12" Type="http://schemas.openxmlformats.org/officeDocument/2006/relationships/image" Target="../media/image10.emf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11" Type="http://schemas.openxmlformats.org/officeDocument/2006/relationships/oleObject" Target="../embeddings/oleObject21.bin"/><Relationship Id="rId5" Type="http://schemas.openxmlformats.org/officeDocument/2006/relationships/tags" Target="../tags/tag21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15.xml"/><Relationship Id="rId9" Type="http://schemas.openxmlformats.org/officeDocument/2006/relationships/tags" Target="../tags/tag220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12" Type="http://schemas.openxmlformats.org/officeDocument/2006/relationships/image" Target="../media/image10.emf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oleObject" Target="../embeddings/oleObject22.bin"/><Relationship Id="rId5" Type="http://schemas.openxmlformats.org/officeDocument/2006/relationships/tags" Target="../tags/tag22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24.xml"/><Relationship Id="rId9" Type="http://schemas.openxmlformats.org/officeDocument/2006/relationships/tags" Target="../tags/tag229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37.xml"/><Relationship Id="rId3" Type="http://schemas.openxmlformats.org/officeDocument/2006/relationships/tags" Target="../tags/tag232.xml"/><Relationship Id="rId7" Type="http://schemas.openxmlformats.org/officeDocument/2006/relationships/tags" Target="../tags/tag236.xml"/><Relationship Id="rId12" Type="http://schemas.openxmlformats.org/officeDocument/2006/relationships/image" Target="../media/image1.emf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tags" Target="../tags/tag235.xml"/><Relationship Id="rId11" Type="http://schemas.openxmlformats.org/officeDocument/2006/relationships/oleObject" Target="../embeddings/oleObject23.bin"/><Relationship Id="rId5" Type="http://schemas.openxmlformats.org/officeDocument/2006/relationships/tags" Target="../tags/tag23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33.xml"/><Relationship Id="rId9" Type="http://schemas.openxmlformats.org/officeDocument/2006/relationships/tags" Target="../tags/tag238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46.xml"/><Relationship Id="rId3" Type="http://schemas.openxmlformats.org/officeDocument/2006/relationships/tags" Target="../tags/tag241.xml"/><Relationship Id="rId7" Type="http://schemas.openxmlformats.org/officeDocument/2006/relationships/tags" Target="../tags/tag245.xml"/><Relationship Id="rId12" Type="http://schemas.openxmlformats.org/officeDocument/2006/relationships/image" Target="../media/image1.emf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tags" Target="../tags/tag244.xml"/><Relationship Id="rId11" Type="http://schemas.openxmlformats.org/officeDocument/2006/relationships/oleObject" Target="../embeddings/oleObject24.bin"/><Relationship Id="rId5" Type="http://schemas.openxmlformats.org/officeDocument/2006/relationships/tags" Target="../tags/tag243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42.xml"/><Relationship Id="rId9" Type="http://schemas.openxmlformats.org/officeDocument/2006/relationships/tags" Target="../tags/tag24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52.xml"/><Relationship Id="rId4" Type="http://schemas.openxmlformats.org/officeDocument/2006/relationships/tags" Target="../tags/tag25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56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tags" Target="../tags/tag259.xml"/><Relationship Id="rId7" Type="http://schemas.openxmlformats.org/officeDocument/2006/relationships/image" Target="../media/image8.png"/><Relationship Id="rId2" Type="http://schemas.openxmlformats.org/officeDocument/2006/relationships/tags" Target="../tags/tag258.xml"/><Relationship Id="rId1" Type="http://schemas.openxmlformats.org/officeDocument/2006/relationships/tags" Target="../tags/tag257.xml"/><Relationship Id="rId6" Type="http://schemas.openxmlformats.org/officeDocument/2006/relationships/image" Target="../media/image2.jpg"/><Relationship Id="rId5" Type="http://schemas.openxmlformats.org/officeDocument/2006/relationships/slideMaster" Target="../slideMasters/slideMaster2.xml"/><Relationship Id="rId10" Type="http://schemas.openxmlformats.org/officeDocument/2006/relationships/image" Target="../media/image5.emf"/><Relationship Id="rId4" Type="http://schemas.openxmlformats.org/officeDocument/2006/relationships/tags" Target="../tags/tag260.xml"/><Relationship Id="rId9" Type="http://schemas.openxmlformats.org/officeDocument/2006/relationships/oleObject" Target="../embeddings/oleObject25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4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9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10" Type="http://schemas.openxmlformats.org/officeDocument/2006/relationships/image" Target="../media/image6.emf"/><Relationship Id="rId4" Type="http://schemas.openxmlformats.org/officeDocument/2006/relationships/tags" Target="../tags/tag56.xml"/><Relationship Id="rId9" Type="http://schemas.openxmlformats.org/officeDocument/2006/relationships/oleObject" Target="../embeddings/oleObject5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image" Target="../media/image1.emf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oleObject" Target="../embeddings/oleObject6.bin"/><Relationship Id="rId5" Type="http://schemas.openxmlformats.org/officeDocument/2006/relationships/tags" Target="../tags/tag64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63.xml"/><Relationship Id="rId9" Type="http://schemas.openxmlformats.org/officeDocument/2006/relationships/tags" Target="../tags/tag68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../media/image1.emf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oleObject" Target="../embeddings/oleObject7.bin"/><Relationship Id="rId5" Type="http://schemas.openxmlformats.org/officeDocument/2006/relationships/tags" Target="../tags/tag73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2.xml"/><Relationship Id="rId9" Type="http://schemas.openxmlformats.org/officeDocument/2006/relationships/tags" Target="../tags/tag77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image" Target="../media/image1.emf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oleObject" Target="../embeddings/oleObject8.bin"/><Relationship Id="rId5" Type="http://schemas.openxmlformats.org/officeDocument/2006/relationships/tags" Target="../tags/tag8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81.xml"/><Relationship Id="rId9" Type="http://schemas.openxmlformats.org/officeDocument/2006/relationships/tags" Target="../tags/tag8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">
            <a:extLst>
              <a:ext uri="{FF2B5EF4-FFF2-40B4-BE49-F238E27FC236}">
                <a16:creationId xmlns:a16="http://schemas.microsoft.com/office/drawing/2014/main" id="{BCFEF986-9186-F0C0-29CC-344333767E3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artnership">
            <a:extLst>
              <a:ext uri="{FF2B5EF4-FFF2-40B4-BE49-F238E27FC236}">
                <a16:creationId xmlns:a16="http://schemas.microsoft.com/office/drawing/2014/main" id="{FB5CAFB0-12DB-3ECB-96AD-62B18CAF3B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16EA533F-94AF-4D02-A54D-267AD6DA2E6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034748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44" imgH="344" progId="TCLayout.ActiveDocument.1">
                  <p:embed/>
                </p:oleObj>
              </mc:Choice>
              <mc:Fallback>
                <p:oleObj name="think-cell Slide" r:id="rId14" imgW="344" imgH="34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16EA533F-94AF-4D02-A54D-267AD6DA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C54CE3BD-55D7-42CB-8D9D-17E2A0D7458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grpSp>
        <p:nvGrpSpPr>
          <p:cNvPr id="17" name="logoimage">
            <a:extLst>
              <a:ext uri="{FF2B5EF4-FFF2-40B4-BE49-F238E27FC236}">
                <a16:creationId xmlns:a16="http://schemas.microsoft.com/office/drawing/2014/main" id="{949772D7-BAE9-BB95-C2D5-92588AD0D7EC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51942" y="481160"/>
            <a:ext cx="1893201" cy="585216"/>
            <a:chOff x="551942" y="481160"/>
            <a:chExt cx="1893201" cy="585216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1F430752-9F46-430E-93A8-58E8FAF8529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51942" y="481160"/>
              <a:ext cx="1893201" cy="585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0C9A1A2-5968-4C0E-9E0B-C061BA0E7F3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1942" y="481407"/>
              <a:ext cx="1893201" cy="584969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ClientLogo">
            <a:extLst>
              <a:ext uri="{FF2B5EF4-FFF2-40B4-BE49-F238E27FC236}">
                <a16:creationId xmlns:a16="http://schemas.microsoft.com/office/drawing/2014/main" id="{0D1A260D-45D1-4D8D-ACC4-246C7DD9AFAD}"/>
              </a:ext>
            </a:extLst>
          </p:cNvPr>
          <p:cNvSpPr>
            <a:spLocks noGrp="1"/>
          </p:cNvSpPr>
          <p:nvPr>
            <p:ph type="pic" sz="quarter" idx="14" hasCustomPrompt="1"/>
            <p:custDataLst>
              <p:tags r:id="rId5"/>
            </p:custDataLst>
          </p:nvPr>
        </p:nvSpPr>
        <p:spPr>
          <a:xfrm>
            <a:off x="551942" y="4984025"/>
            <a:ext cx="1901952" cy="9692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Client logo goes here.</a:t>
            </a:r>
          </a:p>
        </p:txBody>
      </p:sp>
      <p:sp>
        <p:nvSpPr>
          <p:cNvPr id="15" name="Documenttype">
            <a:extLst>
              <a:ext uri="{FF2B5EF4-FFF2-40B4-BE49-F238E27FC236}">
                <a16:creationId xmlns:a16="http://schemas.microsoft.com/office/drawing/2014/main" id="{CB5FF56E-DA90-4199-AF9A-359BE08E9A15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554736" y="4510168"/>
            <a:ext cx="6016752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tx2"/>
                </a:solidFill>
              </a:defRPr>
            </a:lvl1pPr>
            <a:lvl2pPr marL="115888" indent="0">
              <a:buNone/>
              <a:defRPr>
                <a:solidFill>
                  <a:schemeClr val="bg1"/>
                </a:solidFill>
              </a:defRPr>
            </a:lvl2pPr>
            <a:lvl3pPr marL="466344" indent="0">
              <a:buNone/>
              <a:defRPr>
                <a:solidFill>
                  <a:schemeClr val="bg1"/>
                </a:solidFill>
              </a:defRPr>
            </a:lvl3pPr>
            <a:lvl4pPr marL="813816" indent="0">
              <a:buNone/>
              <a:defRPr>
                <a:solidFill>
                  <a:schemeClr val="bg1"/>
                </a:solidFill>
              </a:defRPr>
            </a:lvl4pPr>
            <a:lvl5pPr marL="116128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date or title/role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BFC960F1-3A46-4C93-83F3-47AB2EB0D15E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1942" y="4092559"/>
            <a:ext cx="6016752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14DBF1FD-6C25-4E00-ACAB-F60F35C9625C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1942" y="2049805"/>
            <a:ext cx="6016752" cy="1921708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>
              <a:defRPr sz="4400" baseline="0">
                <a:ln w="6350" cap="flat">
                  <a:noFill/>
                  <a:miter lim="800000"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Disclaimer-English (United States)">
            <a:extLst>
              <a:ext uri="{FF2B5EF4-FFF2-40B4-BE49-F238E27FC236}">
                <a16:creationId xmlns:a16="http://schemas.microsoft.com/office/drawing/2014/main" id="{FB7A54AC-E14F-4BA1-B48F-5284B039668B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551942" y="6190488"/>
            <a:ext cx="3995928" cy="35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defTabSz="804863" eaLnBrk="0" hangingPunct="0"/>
            <a:r>
              <a:rPr lang="en-US" sz="750" dirty="0">
                <a:solidFill>
                  <a:schemeClr val="tx2"/>
                </a:solidFill>
                <a:latin typeface="+mn-lt"/>
              </a:rPr>
              <a:t>CONFIDENTIAL AND PROPRIETARY | © [#] McKinsey &amp; Company. </a:t>
            </a:r>
          </a:p>
          <a:p>
            <a:pPr defTabSz="804863" eaLnBrk="0" hangingPunct="0"/>
            <a:r>
              <a:rPr lang="en-US" sz="750" dirty="0">
                <a:solidFill>
                  <a:schemeClr val="tx2"/>
                </a:solidFill>
                <a:latin typeface="+mn-lt"/>
              </a:rPr>
              <a:t>This material is intended solely for your internal use and any use of this material without specific permission of McKinsey &amp; Company is strictly prohibited.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43058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12443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572" imgH="588" progId="TCLayout.ActiveDocument.1">
                  <p:embed/>
                </p:oleObj>
              </mc:Choice>
              <mc:Fallback>
                <p:oleObj name="think-cell Slide" r:id="rId11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8F8ABD0-305F-4DFC-AC60-1FB7BB16830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25" name="2. Slide Title">
            <a:extLst>
              <a:ext uri="{FF2B5EF4-FFF2-40B4-BE49-F238E27FC236}">
                <a16:creationId xmlns:a16="http://schemas.microsoft.com/office/drawing/2014/main" id="{AA4BE143-5F32-4F04-B536-5DD597732824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82372"/>
            <a:ext cx="6967728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3. Subtitle">
            <a:extLst>
              <a:ext uri="{FF2B5EF4-FFF2-40B4-BE49-F238E27FC236}">
                <a16:creationId xmlns:a16="http://schemas.microsoft.com/office/drawing/2014/main" id="{97E30C8F-A677-42C7-A072-4ACC7DC3D698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903861"/>
            <a:ext cx="6967728" cy="276999"/>
          </a:xfrm>
        </p:spPr>
        <p:txBody>
          <a:bodyPr anchor="ctr" anchorCtr="0"/>
          <a:lstStyle/>
          <a:p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19" name="1. On-page tracker">
            <a:extLst>
              <a:ext uri="{FF2B5EF4-FFF2-40B4-BE49-F238E27FC236}">
                <a16:creationId xmlns:a16="http://schemas.microsoft.com/office/drawing/2014/main" id="{288125BB-6CB4-4B7C-8E2B-CB1912430A39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9"/>
            </p:custDataLst>
          </p:nvPr>
        </p:nvSpPr>
        <p:spPr>
          <a:xfrm>
            <a:off x="8173370" y="78768"/>
            <a:ext cx="3466941" cy="123111"/>
          </a:xfrm>
        </p:spPr>
        <p:txBody>
          <a:bodyPr wrap="square"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257985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23464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20" name="1. On-page tracker">
            <a:extLst>
              <a:ext uri="{FF2B5EF4-FFF2-40B4-BE49-F238E27FC236}">
                <a16:creationId xmlns:a16="http://schemas.microsoft.com/office/drawing/2014/main" id="{CA286AFC-8B29-4E70-86B3-6C866D5BEC95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9119860" y="78768"/>
            <a:ext cx="2520451" cy="123111"/>
          </a:xfrm>
        </p:spPr>
        <p:txBody>
          <a:bodyPr wrap="square"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37073CF3-4B2B-440D-B24E-174E36B7892F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182372"/>
            <a:ext cx="7918704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3. Subtitle">
            <a:extLst>
              <a:ext uri="{FF2B5EF4-FFF2-40B4-BE49-F238E27FC236}">
                <a16:creationId xmlns:a16="http://schemas.microsoft.com/office/drawing/2014/main" id="{61C78DC4-4C20-4AA3-93C4-00442F85A83B}"/>
              </a:ext>
            </a:extLst>
          </p:cNvPr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>
          <a:xfrm>
            <a:off x="554736" y="903861"/>
            <a:ext cx="7918704" cy="276999"/>
          </a:xfrm>
        </p:spPr>
        <p:txBody>
          <a:bodyPr anchor="ctr" anchorCtr="0"/>
          <a:lstStyle/>
          <a:p>
            <a:r>
              <a:rPr lang="en-US" sz="1600"/>
              <a:t>Click to edit Master subtitle style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83795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LogoText">
            <a:extLst>
              <a:ext uri="{FF2B5EF4-FFF2-40B4-BE49-F238E27FC236}">
                <a16:creationId xmlns:a16="http://schemas.microsoft.com/office/drawing/2014/main" id="{B789CE62-716F-47B1-B8FE-60436A1FA5A7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5171"/>
            <a:ext cx="11082528" cy="98951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A91FB312-B423-41B9-AEAA-2BE53183470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977499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LogoText">
            <a:extLst>
              <a:ext uri="{FF2B5EF4-FFF2-40B4-BE49-F238E27FC236}">
                <a16:creationId xmlns:a16="http://schemas.microsoft.com/office/drawing/2014/main" id="{92A63429-03F1-4595-BAE1-A5F5E74A0DF2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AEB01CB-E358-4EC5-960A-ABFC66CD5A2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86300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ckground">
            <a:extLst>
              <a:ext uri="{FF2B5EF4-FFF2-40B4-BE49-F238E27FC236}">
                <a16:creationId xmlns:a16="http://schemas.microsoft.com/office/drawing/2014/main" id="{7F09DF09-7587-AE72-141E-A41B41F944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artnership">
            <a:extLst>
              <a:ext uri="{FF2B5EF4-FFF2-40B4-BE49-F238E27FC236}">
                <a16:creationId xmlns:a16="http://schemas.microsoft.com/office/drawing/2014/main" id="{90886F1E-7A28-AA11-3C3E-8B020F3D98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32E4BA7-205B-4431-879A-B60A0FD6D20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77888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344" imgH="344" progId="TCLayout.ActiveDocument.1">
                  <p:embed/>
                </p:oleObj>
              </mc:Choice>
              <mc:Fallback>
                <p:oleObj name="think-cell Slide" r:id="rId9" imgW="344" imgH="34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32E4BA7-205B-4431-879A-B60A0FD6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logoimage">
            <a:extLst>
              <a:ext uri="{FF2B5EF4-FFF2-40B4-BE49-F238E27FC236}">
                <a16:creationId xmlns:a16="http://schemas.microsoft.com/office/drawing/2014/main" id="{732728C7-2C89-08A1-41A9-162BDB8C5CB9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49271" y="481160"/>
            <a:ext cx="1893201" cy="585216"/>
            <a:chOff x="549271" y="481160"/>
            <a:chExt cx="1893201" cy="585216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DD51008E-BD46-4558-BF00-CDD9F0CE18C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49271" y="481160"/>
              <a:ext cx="1893201" cy="585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C37904A-905D-4FD7-8DD4-604C419D9AB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49271" y="481407"/>
              <a:ext cx="1893201" cy="584969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466470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ckground">
            <a:extLst>
              <a:ext uri="{FF2B5EF4-FFF2-40B4-BE49-F238E27FC236}">
                <a16:creationId xmlns:a16="http://schemas.microsoft.com/office/drawing/2014/main" id="{0E1AA1CA-B589-A148-3F5A-385105B9B6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artnership">
            <a:extLst>
              <a:ext uri="{FF2B5EF4-FFF2-40B4-BE49-F238E27FC236}">
                <a16:creationId xmlns:a16="http://schemas.microsoft.com/office/drawing/2014/main" id="{A820C1EA-1C46-FBE2-06AE-01690E3DC4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BEFF58C-83CF-420F-BF45-F188AE9E730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400213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44" imgH="344" progId="TCLayout.ActiveDocument.1">
                  <p:embed/>
                </p:oleObj>
              </mc:Choice>
              <mc:Fallback>
                <p:oleObj name="think-cell Slide" r:id="rId14" imgW="344" imgH="34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BEFF58C-83CF-420F-BF45-F188AE9E73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BEC3B16-0840-4135-8BED-D45704C3559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2" name="ClientLogo">
            <a:extLst>
              <a:ext uri="{FF2B5EF4-FFF2-40B4-BE49-F238E27FC236}">
                <a16:creationId xmlns:a16="http://schemas.microsoft.com/office/drawing/2014/main" id="{5A541723-8353-4CC2-AFDA-19C8B3B786BF}"/>
              </a:ext>
            </a:extLst>
          </p:cNvPr>
          <p:cNvSpPr>
            <a:spLocks noGrp="1"/>
          </p:cNvSpPr>
          <p:nvPr>
            <p:ph type="pic" sz="quarter" idx="14" hasCustomPrompt="1"/>
            <p:custDataLst>
              <p:tags r:id="rId4"/>
            </p:custDataLst>
          </p:nvPr>
        </p:nvSpPr>
        <p:spPr>
          <a:xfrm>
            <a:off x="551942" y="4984025"/>
            <a:ext cx="1901952" cy="9692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Client logo goes here.</a:t>
            </a:r>
          </a:p>
        </p:txBody>
      </p:sp>
      <p:sp>
        <p:nvSpPr>
          <p:cNvPr id="13" name="Documenttype">
            <a:extLst>
              <a:ext uri="{FF2B5EF4-FFF2-40B4-BE49-F238E27FC236}">
                <a16:creationId xmlns:a16="http://schemas.microsoft.com/office/drawing/2014/main" id="{A8F38EAB-8863-4F94-ACD0-B6D27373BCC1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51942" y="4510168"/>
            <a:ext cx="6016752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 marL="115888" indent="0">
              <a:buNone/>
              <a:defRPr>
                <a:solidFill>
                  <a:schemeClr val="bg1"/>
                </a:solidFill>
              </a:defRPr>
            </a:lvl2pPr>
            <a:lvl3pPr marL="466344" indent="0">
              <a:buNone/>
              <a:defRPr>
                <a:solidFill>
                  <a:schemeClr val="bg1"/>
                </a:solidFill>
              </a:defRPr>
            </a:lvl3pPr>
            <a:lvl4pPr marL="813816" indent="0">
              <a:buNone/>
              <a:defRPr>
                <a:solidFill>
                  <a:schemeClr val="bg1"/>
                </a:solidFill>
              </a:defRPr>
            </a:lvl4pPr>
            <a:lvl5pPr marL="116128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date or title/role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6C219131-971A-4BF6-8DFB-186691126F2C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1942" y="4092559"/>
            <a:ext cx="6016752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B280F3D7-8B5E-4751-907E-C1D9BEBFDCB8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1942" y="2049805"/>
            <a:ext cx="6016752" cy="1921708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>
              <a:defRPr sz="4400" baseline="0">
                <a:ln w="6350" cap="flat">
                  <a:noFill/>
                  <a:miter lim="800000"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Disclaimer-English (United States)">
            <a:extLst>
              <a:ext uri="{FF2B5EF4-FFF2-40B4-BE49-F238E27FC236}">
                <a16:creationId xmlns:a16="http://schemas.microsoft.com/office/drawing/2014/main" id="{365FDE2E-B4AC-48A0-8D5A-94F648AEA896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black">
          <a:xfrm>
            <a:off x="551942" y="6190488"/>
            <a:ext cx="3995928" cy="35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defTabSz="804863" eaLnBrk="0" hangingPunct="0"/>
            <a:r>
              <a:rPr lang="en-US" sz="750" dirty="0">
                <a:solidFill>
                  <a:schemeClr val="tx1"/>
                </a:solidFill>
                <a:latin typeface="+mn-lt"/>
              </a:rPr>
              <a:t>CONFIDENTIAL AND PROPRIETARY | © [#] McKinsey &amp; Company. </a:t>
            </a:r>
          </a:p>
          <a:p>
            <a:pPr defTabSz="804863" eaLnBrk="0" hangingPunct="0"/>
            <a:r>
              <a:rPr lang="en-US" sz="750" dirty="0">
                <a:solidFill>
                  <a:schemeClr val="tx1"/>
                </a:solidFill>
                <a:latin typeface="+mn-lt"/>
              </a:rPr>
              <a:t>This material is intended solely for your internal use and any use of this material without specific permission of McKinsey &amp; Company is strictly prohibited. All rights reserved.</a:t>
            </a:r>
          </a:p>
        </p:txBody>
      </p:sp>
      <p:grpSp>
        <p:nvGrpSpPr>
          <p:cNvPr id="11" name="logoimage">
            <a:extLst>
              <a:ext uri="{FF2B5EF4-FFF2-40B4-BE49-F238E27FC236}">
                <a16:creationId xmlns:a16="http://schemas.microsoft.com/office/drawing/2014/main" id="{1CF91F61-1A9C-80E4-FFA2-69DB20BBACC3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551942" y="481160"/>
            <a:ext cx="1893201" cy="585216"/>
            <a:chOff x="551942" y="481160"/>
            <a:chExt cx="1893201" cy="585216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E8A472B5-EC20-41F1-91D8-281D2B5D8D1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51942" y="481160"/>
              <a:ext cx="1893201" cy="585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5153A5B-4B89-4D4A-96F0-F9AFF4E7D0F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1942" y="481407"/>
              <a:ext cx="1893201" cy="584969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593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08568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95EE31F-4647-48C1-8F33-15A7FC3D35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2" name="2. Slide Title">
            <a:extLst>
              <a:ext uri="{FF2B5EF4-FFF2-40B4-BE49-F238E27FC236}">
                <a16:creationId xmlns:a16="http://schemas.microsoft.com/office/drawing/2014/main" id="{0BDEB94E-58BF-43E2-8FF2-DCDA24AD4E9D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182372"/>
            <a:ext cx="11082528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A865C2CC-D12C-4517-9906-7CCD161322EB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903861"/>
            <a:ext cx="11082528" cy="276999"/>
          </a:xfrm>
        </p:spPr>
        <p:txBody>
          <a:bodyPr anchor="ctr" anchorCtr="0"/>
          <a:lstStyle/>
          <a:p>
            <a:r>
              <a:rPr lang="en-US" sz="1600" dirty="0"/>
              <a:t>Click to edit Master subtitle style</a:t>
            </a:r>
          </a:p>
        </p:txBody>
      </p:sp>
      <p:sp>
        <p:nvSpPr>
          <p:cNvPr id="17" name="1. On-page tracker">
            <a:extLst>
              <a:ext uri="{FF2B5EF4-FFF2-40B4-BE49-F238E27FC236}">
                <a16:creationId xmlns:a16="http://schemas.microsoft.com/office/drawing/2014/main" id="{FE52895E-A8CE-4207-AC48-2296C3D0140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854515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1706563"/>
            <a:ext cx="3813048" cy="86177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74A6D15-9D93-480F-A207-CA245151AE2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33F722E2-991C-4728-97C9-8D281DB3C59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86FA29AF-027A-4D55-B276-E2DD256DB98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921966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rIns="365760" anchor="ctr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CFBA6B2-A084-4532-80C0-2629A5553A7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677DA9EB-F148-4622-AB71-9F38D348578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93728AF3-A71A-4C7A-97DE-605BB9E1802D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528294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0A466E0-AD73-4F3A-9B78-5C1BB1238B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142986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3" imgH="476" progId="TCLayout.ActiveDocument.1">
                  <p:embed/>
                </p:oleObj>
              </mc:Choice>
              <mc:Fallback>
                <p:oleObj name="think-cell Slide" r:id="rId8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0A466E0-AD73-4F3A-9B78-5C1BB1238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52DFA4F-F49F-468D-B19A-F0D9ACACF90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E222DC4C-FD9F-4495-B0EA-3E6F1E35596A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4580468"/>
            <a:ext cx="11082528" cy="677108"/>
          </a:xfrm>
        </p:spPr>
        <p:txBody>
          <a:bodyPr anchor="b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AC4B822-CA6B-4F05-8715-F74C6D5D34B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4376B40D-309A-4442-81B2-638CDEBB2F7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54D7CBA4-82F6-465D-A903-99498223AB1A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77501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74284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F741700-5035-4E61-A4AC-1B3C7AE220D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82372"/>
            <a:ext cx="11082528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8BAFD1A-3C11-49E6-B76E-5166760AF11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1EE9FF4B-7331-4DE1-A594-C0C335ED5BE5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903861"/>
            <a:ext cx="11082528" cy="276999"/>
          </a:xfrm>
        </p:spPr>
        <p:txBody>
          <a:bodyPr anchor="ctr" anchorCtr="0"/>
          <a:lstStyle/>
          <a:p>
            <a:r>
              <a:rPr lang="en-US" sz="1600"/>
              <a:t>Click to edit Master subtitle style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8224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65A42E5-8A95-48CC-91A7-EC09BEF8D2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1396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3" imgH="476" progId="TCLayout.ActiveDocument.1">
                  <p:embed/>
                </p:oleObj>
              </mc:Choice>
              <mc:Fallback>
                <p:oleObj name="think-cell Slide" r:id="rId9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65A42E5-8A95-48CC-91A7-EC09BEF8D2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96343A1-B4C8-41A2-9540-F666771DD09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34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FB296734-15F7-4BDF-BF7F-AD560B3E09D7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05712" y="3592841"/>
            <a:ext cx="9180576" cy="486608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93000"/>
              </a:lnSpc>
              <a:defRPr sz="3400"/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9" name="3. Subtitle">
            <a:extLst>
              <a:ext uri="{FF2B5EF4-FFF2-40B4-BE49-F238E27FC236}">
                <a16:creationId xmlns:a16="http://schemas.microsoft.com/office/drawing/2014/main" id="{F91EA195-0A6B-4141-BE0A-C29B8632D98B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505712" y="4284630"/>
            <a:ext cx="9180576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A085514-D1F6-4D77-A23F-C5C66C21AB2E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5. Source" hidden="1">
            <a:extLst>
              <a:ext uri="{FF2B5EF4-FFF2-40B4-BE49-F238E27FC236}">
                <a16:creationId xmlns:a16="http://schemas.microsoft.com/office/drawing/2014/main" id="{C5FBD0AF-1EDD-41EB-9A6E-173435ADFFE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3" name="1. On-page tracker">
            <a:extLst>
              <a:ext uri="{FF2B5EF4-FFF2-40B4-BE49-F238E27FC236}">
                <a16:creationId xmlns:a16="http://schemas.microsoft.com/office/drawing/2014/main" id="{F4C99502-105F-4A25-9FB4-3478945E9EF7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312678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1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A3BA4A-22A3-4843-892F-E42C155B42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99482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A3BA4A-22A3-4843-892F-E42C155B42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BF2AED7-361B-4221-9AF6-77A108DA0C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Dark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7D03BAA3-96F1-4B7C-895E-B9B8CFDDA50B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7C125983-42A9-42F7-AA00-F56CD87B285E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anchor="b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D41FF9F-DFB7-4DFF-B338-08A2CA649393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3659644"/>
            <a:ext cx="2514600" cy="492443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bg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064AC035-5239-45FF-8383-33CBCD30D33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3DF66089-C2CC-4E6A-A7ED-0B333FCF2C47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989647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1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AD2A36-39D2-411F-97A0-A924098965A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03786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AD2A36-39D2-411F-97A0-A924098965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E67A342-8C8E-4A76-A2F2-1541645630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Dark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2D4C39DE-34D3-430B-A68C-3662DBF9F427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F2EA5A09-84EC-4368-8C76-0BEA141A4333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vert="horz" wrap="square" anchor="b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4BAE0A91-D3D3-4C9A-9F81-3C13D960A341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5" y="3659644"/>
            <a:ext cx="3465575" cy="246221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bg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5. Source" hidden="1">
            <a:extLst>
              <a:ext uri="{FF2B5EF4-FFF2-40B4-BE49-F238E27FC236}">
                <a16:creationId xmlns:a16="http://schemas.microsoft.com/office/drawing/2014/main" id="{6BA86AD8-0ECF-4EA8-B346-D8EA2716E80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9" name="1. On-page tracker">
            <a:extLst>
              <a:ext uri="{FF2B5EF4-FFF2-40B4-BE49-F238E27FC236}">
                <a16:creationId xmlns:a16="http://schemas.microsoft.com/office/drawing/2014/main" id="{EDC5E9D8-BFBA-409D-B6E5-65A580E73B6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017294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1/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5793B5E-3475-4FCD-8164-7A168B5C1B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05355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3" imgH="473" progId="TCLayout.ActiveDocument.1">
                  <p:embed/>
                </p:oleObj>
              </mc:Choice>
              <mc:Fallback>
                <p:oleObj name="think-cell Slide" r:id="rId11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5793B5E-3475-4FCD-8164-7A168B5C1B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89D8F9-1075-4B52-8375-8D4A2673D84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DF67D7DC-1A5A-4301-93C0-59BCC9FE6A85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82372"/>
            <a:ext cx="5065776" cy="731520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3. Subtitle">
            <a:extLst>
              <a:ext uri="{FF2B5EF4-FFF2-40B4-BE49-F238E27FC236}">
                <a16:creationId xmlns:a16="http://schemas.microsoft.com/office/drawing/2014/main" id="{08590DB3-FFB4-489D-B120-ADFDC12014DE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903861"/>
            <a:ext cx="5065776" cy="276999"/>
          </a:xfrm>
        </p:spPr>
        <p:txBody>
          <a:bodyPr anchor="ctr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1600" dirty="0"/>
              <a:t>Click to edit Master subtitle style</a:t>
            </a:r>
          </a:p>
        </p:txBody>
      </p:sp>
      <p:sp>
        <p:nvSpPr>
          <p:cNvPr id="24" name="1. On-page tracker">
            <a:extLst>
              <a:ext uri="{FF2B5EF4-FFF2-40B4-BE49-F238E27FC236}">
                <a16:creationId xmlns:a16="http://schemas.microsoft.com/office/drawing/2014/main" id="{CC3A7643-6C17-4DEC-88AD-F79B0F2E7A1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5185615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2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CB55F70-6D9A-415C-82BE-CBDB3A3541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21400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CB55F70-6D9A-415C-82BE-CBDB3A354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7F893DE-55B2-4BF3-87B6-545011BEFD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5. Source" hidden="1">
            <a:extLst>
              <a:ext uri="{FF2B5EF4-FFF2-40B4-BE49-F238E27FC236}">
                <a16:creationId xmlns:a16="http://schemas.microsoft.com/office/drawing/2014/main" id="{143701BF-655B-4E75-9AF7-14445CDB19B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4A5E485D-7560-4AEC-8D55-C1425B9D1F47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82372"/>
            <a:ext cx="6967728" cy="731520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3. Subtitle">
            <a:extLst>
              <a:ext uri="{FF2B5EF4-FFF2-40B4-BE49-F238E27FC236}">
                <a16:creationId xmlns:a16="http://schemas.microsoft.com/office/drawing/2014/main" id="{F1301516-07B7-4BE0-9669-E93BD5C22D18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903861"/>
            <a:ext cx="6967728" cy="276999"/>
          </a:xfrm>
        </p:spPr>
        <p:txBody>
          <a:bodyPr anchor="ctr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1600" dirty="0"/>
              <a:t>Click to edit Master subtitle style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D374A786-7E98-4488-A29B-98B4E357E7B8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9"/>
            </p:custDataLst>
          </p:nvPr>
        </p:nvSpPr>
        <p:spPr>
          <a:xfrm>
            <a:off x="8173370" y="78768"/>
            <a:ext cx="3466942" cy="123111"/>
          </a:xfrm>
        </p:spPr>
        <p:txBody>
          <a:bodyPr wrap="square"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438553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3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B19533A-7C36-4239-BCB1-336E4EF4EA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70600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3" imgH="473" progId="TCLayout.ActiveDocument.1">
                  <p:embed/>
                </p:oleObj>
              </mc:Choice>
              <mc:Fallback>
                <p:oleObj name="think-cell Slide" r:id="rId11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B19533A-7C36-4239-BCB1-336E4EF4EA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8F94EA0-F844-4358-BAB1-09AA056D6AC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0" normalizeH="0" baseline="0" noProof="0" dirty="0" err="1">
              <a:ln>
                <a:noFill/>
              </a:ln>
              <a:solidFill>
                <a:srgbClr val="051C2C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2" name="RectangleLight">
            <a:extLst>
              <a:ext uri="{FF2B5EF4-FFF2-40B4-BE49-F238E27FC236}">
                <a16:creationId xmlns:a16="http://schemas.microsoft.com/office/drawing/2014/main" id="{65BA59B8-E166-40EF-A08B-73C27149A153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7387EF73-467A-4B89-B365-A62C8CF7BE39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82372"/>
            <a:ext cx="7918704" cy="731520"/>
          </a:xfrm>
        </p:spPr>
        <p:txBody>
          <a:bodyPr vert="horz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3. Subtitle">
            <a:extLst>
              <a:ext uri="{FF2B5EF4-FFF2-40B4-BE49-F238E27FC236}">
                <a16:creationId xmlns:a16="http://schemas.microsoft.com/office/drawing/2014/main" id="{274629CD-1AB4-49FA-9F53-76F3C2EB06BF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903861"/>
            <a:ext cx="7918704" cy="276999"/>
          </a:xfrm>
        </p:spPr>
        <p:txBody>
          <a:bodyPr anchor="ctr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1600" dirty="0"/>
              <a:t>Click to edit Master subtitle style</a:t>
            </a:r>
          </a:p>
        </p:txBody>
      </p:sp>
      <p:sp>
        <p:nvSpPr>
          <p:cNvPr id="28" name="1. On-page tracker">
            <a:extLst>
              <a:ext uri="{FF2B5EF4-FFF2-40B4-BE49-F238E27FC236}">
                <a16:creationId xmlns:a16="http://schemas.microsoft.com/office/drawing/2014/main" id="{DF5FDB83-729E-495E-B061-EB75DD93AD7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9119860" y="78768"/>
            <a:ext cx="2520451" cy="123111"/>
          </a:xfrm>
        </p:spPr>
        <p:txBody>
          <a:bodyPr wrap="square"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8687019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verse Contrast 1/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B8ACA33-401E-43F4-A170-DD6C5D984D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1802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73" imgH="473" progId="TCLayout.ActiveDocument.1">
                  <p:embed/>
                </p:oleObj>
              </mc:Choice>
              <mc:Fallback>
                <p:oleObj name="think-cell Slide" r:id="rId11" imgW="473" imgH="47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B8ACA33-401E-43F4-A170-DD6C5D984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4231008-BBCB-47D1-91D5-881CAE172F7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0" y="0"/>
            <a:ext cx="609904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>
                <a:solidFill>
                  <a:schemeClr val="tx1"/>
                </a:solidFill>
              </a:rPr>
              <a:t>Source: …</a:t>
            </a:r>
          </a:p>
        </p:txBody>
      </p:sp>
      <p:sp>
        <p:nvSpPr>
          <p:cNvPr id="16" name="2. Slide Title">
            <a:extLst>
              <a:ext uri="{FF2B5EF4-FFF2-40B4-BE49-F238E27FC236}">
                <a16:creationId xmlns:a16="http://schemas.microsoft.com/office/drawing/2014/main" id="{A6572372-0AB1-4E81-BB71-21DAADA26CB0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182372"/>
            <a:ext cx="5065776" cy="731520"/>
          </a:xfr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ECA9DF7A-E368-4E06-81DB-9573DB7F92EA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903861"/>
            <a:ext cx="5065776" cy="276999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1600" dirty="0"/>
              <a:t>Click to edit Master subtitle style</a:t>
            </a:r>
          </a:p>
        </p:txBody>
      </p:sp>
      <p:sp>
        <p:nvSpPr>
          <p:cNvPr id="24" name="1. On-page tracker">
            <a:extLst>
              <a:ext uri="{FF2B5EF4-FFF2-40B4-BE49-F238E27FC236}">
                <a16:creationId xmlns:a16="http://schemas.microsoft.com/office/drawing/2014/main" id="{0343DE71-74EF-4CF3-AB14-F26D4241805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783792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verse Contrast 2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CB55F70-6D9A-415C-82BE-CBDB3A3541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77506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CB55F70-6D9A-415C-82BE-CBDB3A354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7F893DE-55B2-4BF3-87B6-545011BEFD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-5702" y="0"/>
            <a:ext cx="436168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5. Source" hidden="1">
            <a:extLst>
              <a:ext uri="{FF2B5EF4-FFF2-40B4-BE49-F238E27FC236}">
                <a16:creationId xmlns:a16="http://schemas.microsoft.com/office/drawing/2014/main" id="{143701BF-655B-4E75-9AF7-14445CDB19B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>
                <a:solidFill>
                  <a:schemeClr val="tx1"/>
                </a:solidFill>
              </a:rPr>
              <a:t>Source: …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61BAB226-116B-4061-AAA6-FA0B19E0A17E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2743200"/>
            <a:ext cx="3465576" cy="770400"/>
          </a:xfr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3. Subtitle">
            <a:extLst>
              <a:ext uri="{FF2B5EF4-FFF2-40B4-BE49-F238E27FC236}">
                <a16:creationId xmlns:a16="http://schemas.microsoft.com/office/drawing/2014/main" id="{901EC9FA-65C7-4AC6-A9AC-B43BD4264291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3661200"/>
            <a:ext cx="3465576" cy="244800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1600" dirty="0"/>
              <a:t>Click to edit Master subtitle style</a:t>
            </a:r>
          </a:p>
        </p:txBody>
      </p:sp>
      <p:sp>
        <p:nvSpPr>
          <p:cNvPr id="23" name="1. On-page tracker">
            <a:extLst>
              <a:ext uri="{FF2B5EF4-FFF2-40B4-BE49-F238E27FC236}">
                <a16:creationId xmlns:a16="http://schemas.microsoft.com/office/drawing/2014/main" id="{A75CDD39-93AC-4160-B69B-06F75E5A85A6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8794959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verse Contrast 3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CB55F70-6D9A-415C-82BE-CBDB3A3541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13505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CB55F70-6D9A-415C-82BE-CBDB3A354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7F893DE-55B2-4BF3-87B6-545011BEFD9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-5702" y="0"/>
            <a:ext cx="341058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5. Source" hidden="1">
            <a:extLst>
              <a:ext uri="{FF2B5EF4-FFF2-40B4-BE49-F238E27FC236}">
                <a16:creationId xmlns:a16="http://schemas.microsoft.com/office/drawing/2014/main" id="{143701BF-655B-4E75-9AF7-14445CDB19B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6967729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>
                <a:solidFill>
                  <a:schemeClr val="tx1"/>
                </a:solidFill>
              </a:rPr>
              <a:t>Source: …</a:t>
            </a:r>
          </a:p>
        </p:txBody>
      </p:sp>
      <p:sp>
        <p:nvSpPr>
          <p:cNvPr id="24" name="2. Slide Title">
            <a:extLst>
              <a:ext uri="{FF2B5EF4-FFF2-40B4-BE49-F238E27FC236}">
                <a16:creationId xmlns:a16="http://schemas.microsoft.com/office/drawing/2014/main" id="{931FDB32-E5DC-4F7F-A1B1-FB3CC830903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54736" y="2743200"/>
            <a:ext cx="2514600" cy="770400"/>
          </a:xfr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5" name="3. Subtitle">
            <a:extLst>
              <a:ext uri="{FF2B5EF4-FFF2-40B4-BE49-F238E27FC236}">
                <a16:creationId xmlns:a16="http://schemas.microsoft.com/office/drawing/2014/main" id="{04057707-3F89-441E-A13E-6FCB40A78D50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554736" y="3661200"/>
            <a:ext cx="2514600" cy="493200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1600" dirty="0"/>
              <a:t>Click to edit subtitle style</a:t>
            </a:r>
          </a:p>
        </p:txBody>
      </p:sp>
      <p:sp>
        <p:nvSpPr>
          <p:cNvPr id="26" name="1. On-page tracker">
            <a:extLst>
              <a:ext uri="{FF2B5EF4-FFF2-40B4-BE49-F238E27FC236}">
                <a16:creationId xmlns:a16="http://schemas.microsoft.com/office/drawing/2014/main" id="{95F50EB6-435E-4A8C-B188-9BE2198DB2B9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379885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LogoText">
            <a:extLst>
              <a:ext uri="{FF2B5EF4-FFF2-40B4-BE49-F238E27FC236}">
                <a16:creationId xmlns:a16="http://schemas.microsoft.com/office/drawing/2014/main" id="{B789CE62-716F-47B1-B8FE-60436A1FA5A7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5171"/>
            <a:ext cx="11082528" cy="98951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67B1A162-B59D-4B89-B39B-FBDD9E75117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4511BB28-C86B-4C18-B1A3-EF33CF458B8E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5464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1706563"/>
            <a:ext cx="3813048" cy="6949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2382874E-5BAC-44EB-9C53-2930F0FC66DC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8524986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LogoText">
            <a:extLst>
              <a:ext uri="{FF2B5EF4-FFF2-40B4-BE49-F238E27FC236}">
                <a16:creationId xmlns:a16="http://schemas.microsoft.com/office/drawing/2014/main" id="{2F705A80-1DB0-43C3-A71A-9587E6BCC3AD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4833D5AF-2A75-4978-AA54-00BA594BBA7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48684DB6-320C-4E95-A29C-791B412C816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AD9436C5-E5F5-42BD-9013-D04449180E92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196490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rast En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">
            <a:extLst>
              <a:ext uri="{FF2B5EF4-FFF2-40B4-BE49-F238E27FC236}">
                <a16:creationId xmlns:a16="http://schemas.microsoft.com/office/drawing/2014/main" id="{CA123D5B-74B8-F064-78F4-0D9EDB03334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artnership">
            <a:extLst>
              <a:ext uri="{FF2B5EF4-FFF2-40B4-BE49-F238E27FC236}">
                <a16:creationId xmlns:a16="http://schemas.microsoft.com/office/drawing/2014/main" id="{62BD8777-62CB-D677-D858-25EAEF1734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491B0EE-37B4-4A8C-9C8F-48909747EA0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422630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344" imgH="344" progId="TCLayout.ActiveDocument.1">
                  <p:embed/>
                </p:oleObj>
              </mc:Choice>
              <mc:Fallback>
                <p:oleObj name="think-cell Slide" r:id="rId9" imgW="344" imgH="34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491B0EE-37B4-4A8C-9C8F-48909747EA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logoimage">
            <a:extLst>
              <a:ext uri="{FF2B5EF4-FFF2-40B4-BE49-F238E27FC236}">
                <a16:creationId xmlns:a16="http://schemas.microsoft.com/office/drawing/2014/main" id="{AD0997EF-FD61-992F-A8FF-31AE0FC310F2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49271" y="481161"/>
            <a:ext cx="1893202" cy="585216"/>
            <a:chOff x="549271" y="481161"/>
            <a:chExt cx="1893202" cy="58521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FD120780-E7D0-42EA-AB5A-363335299EB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549271" y="481161"/>
              <a:ext cx="1893202" cy="585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A9C60168-96E8-4CC3-91EC-B2F7F57959D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49271" y="481408"/>
              <a:ext cx="1893202" cy="584969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EED9D83D-9CC3-45F3-876D-CC42BC0B70E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138970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3044280"/>
            <a:ext cx="5065776" cy="769441"/>
          </a:xfrm>
          <a:prstGeom prst="rect">
            <a:avLst/>
          </a:prstGeom>
        </p:spPr>
        <p:txBody>
          <a:bodyPr rIns="365760" anchor="ctr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2A77292F-0F7C-43B4-9782-AB706C93BD64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079707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608D4BB-56F5-4BF1-8C9C-8799BAA8CEE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37000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73" imgH="476" progId="TCLayout.ActiveDocument.1">
                  <p:embed/>
                </p:oleObj>
              </mc:Choice>
              <mc:Fallback>
                <p:oleObj name="think-cell Slide" r:id="rId8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608D4BB-56F5-4BF1-8C9C-8799BAA8C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288743A-B5B4-4D5C-9D2C-F17D5A50E4B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4580468"/>
            <a:ext cx="11082528" cy="677108"/>
          </a:xfrm>
        </p:spPr>
        <p:txBody>
          <a:bodyPr anchor="b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07CA98DC-1A07-45D0-A835-AD1606EE7BAE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497063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CD01A5A-D383-4F62-8841-DD01725307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72114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73" imgH="476" progId="TCLayout.ActiveDocument.1">
                  <p:embed/>
                </p:oleObj>
              </mc:Choice>
              <mc:Fallback>
                <p:oleObj name="think-cell Slide" r:id="rId9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CD01A5A-D383-4F62-8841-DD01725307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AC2F000-47EB-4070-866B-EF082C9E102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34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05712" y="3592841"/>
            <a:ext cx="9180576" cy="486608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93000"/>
              </a:lnSpc>
              <a:defRPr sz="3400"/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505712" y="4284630"/>
            <a:ext cx="9180576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469A753E-961A-4AC3-B6E0-4407B9A4AF36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41169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77992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6FAC554-F995-4246-BE36-413D2200D98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7D03BAA3-96F1-4B7C-895E-B9B8CFDDA50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2744369"/>
            <a:ext cx="2514600" cy="769441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6" y="3659644"/>
            <a:ext cx="2514600" cy="492443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2C7757ED-5357-4B01-BB59-15D4406B0FDF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4189478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55183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2D2E0F6-5BB5-47A0-8E4A-CD4E6673B19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2D4C39DE-34D3-430B-A68C-3662DBF9F427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554735" y="3659644"/>
            <a:ext cx="3465575" cy="246221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1ADFA379-EDDB-4C62-A3BB-AC227312C68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10899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9784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13" imgH="416" progId="TCLayout.ActiveDocument.1">
                  <p:embed/>
                </p:oleObj>
              </mc:Choice>
              <mc:Fallback>
                <p:oleObj name="think-cell Slide" r:id="rId11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20" name="1. On-page tracker">
            <a:extLst>
              <a:ext uri="{FF2B5EF4-FFF2-40B4-BE49-F238E27FC236}">
                <a16:creationId xmlns:a16="http://schemas.microsoft.com/office/drawing/2014/main" id="{0E1A178A-6BDC-4A0A-9F92-72F6EB95AD8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24" name="2. Slide Title">
            <a:extLst>
              <a:ext uri="{FF2B5EF4-FFF2-40B4-BE49-F238E27FC236}">
                <a16:creationId xmlns:a16="http://schemas.microsoft.com/office/drawing/2014/main" id="{06A9E224-CFBD-42B8-A4C0-EFE2C017E523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54736" y="182372"/>
            <a:ext cx="5065776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3. Subtitle">
            <a:extLst>
              <a:ext uri="{FF2B5EF4-FFF2-40B4-BE49-F238E27FC236}">
                <a16:creationId xmlns:a16="http://schemas.microsoft.com/office/drawing/2014/main" id="{F7FC2EC4-28A5-4B24-B46C-79BCB0964344}"/>
              </a:ext>
            </a:extLst>
          </p:cNvPr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>
          <a:xfrm>
            <a:off x="554736" y="903861"/>
            <a:ext cx="5065776" cy="276999"/>
          </a:xfrm>
        </p:spPr>
        <p:txBody>
          <a:bodyPr anchor="ctr" anchorCtr="0"/>
          <a:lstStyle/>
          <a:p>
            <a:r>
              <a:rPr lang="en-US" sz="1600"/>
              <a:t>Click to edit Master subtitle style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866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4.xml"/><Relationship Id="rId26" Type="http://schemas.openxmlformats.org/officeDocument/2006/relationships/tags" Target="../tags/tag12.xml"/><Relationship Id="rId21" Type="http://schemas.openxmlformats.org/officeDocument/2006/relationships/tags" Target="../tags/tag7.xml"/><Relationship Id="rId34" Type="http://schemas.openxmlformats.org/officeDocument/2006/relationships/tags" Target="../tags/tag2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5" Type="http://schemas.openxmlformats.org/officeDocument/2006/relationships/tags" Target="../tags/tag11.xml"/><Relationship Id="rId33" Type="http://schemas.openxmlformats.org/officeDocument/2006/relationships/tags" Target="../tags/tag19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20" Type="http://schemas.openxmlformats.org/officeDocument/2006/relationships/tags" Target="../tags/tag6.xml"/><Relationship Id="rId29" Type="http://schemas.openxmlformats.org/officeDocument/2006/relationships/tags" Target="../tags/tag1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10.xml"/><Relationship Id="rId32" Type="http://schemas.openxmlformats.org/officeDocument/2006/relationships/tags" Target="../tags/tag18.xml"/><Relationship Id="rId3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23" Type="http://schemas.openxmlformats.org/officeDocument/2006/relationships/tags" Target="../tags/tag9.xml"/><Relationship Id="rId28" Type="http://schemas.openxmlformats.org/officeDocument/2006/relationships/tags" Target="../tags/tag14.xml"/><Relationship Id="rId36" Type="http://schemas.openxmlformats.org/officeDocument/2006/relationships/tags" Target="../tags/tag2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5.xml"/><Relationship Id="rId31" Type="http://schemas.openxmlformats.org/officeDocument/2006/relationships/tags" Target="../tags/tag1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8.xml"/><Relationship Id="rId27" Type="http://schemas.openxmlformats.org/officeDocument/2006/relationships/tags" Target="../tags/tag13.xml"/><Relationship Id="rId30" Type="http://schemas.openxmlformats.org/officeDocument/2006/relationships/tags" Target="../tags/tag16.xml"/><Relationship Id="rId35" Type="http://schemas.openxmlformats.org/officeDocument/2006/relationships/tags" Target="../tags/tag2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26" Type="http://schemas.openxmlformats.org/officeDocument/2006/relationships/tags" Target="../tags/tag125.xml"/><Relationship Id="rId39" Type="http://schemas.openxmlformats.org/officeDocument/2006/relationships/tags" Target="../tags/tag138.xml"/><Relationship Id="rId21" Type="http://schemas.openxmlformats.org/officeDocument/2006/relationships/tags" Target="../tags/tag120.xml"/><Relationship Id="rId34" Type="http://schemas.openxmlformats.org/officeDocument/2006/relationships/tags" Target="../tags/tag133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tags" Target="../tags/tag119.xml"/><Relationship Id="rId29" Type="http://schemas.openxmlformats.org/officeDocument/2006/relationships/tags" Target="../tags/tag128.xml"/><Relationship Id="rId41" Type="http://schemas.openxmlformats.org/officeDocument/2006/relationships/image" Target="../media/image5.emf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tags" Target="../tags/tag123.xml"/><Relationship Id="rId32" Type="http://schemas.openxmlformats.org/officeDocument/2006/relationships/tags" Target="../tags/tag131.xml"/><Relationship Id="rId37" Type="http://schemas.openxmlformats.org/officeDocument/2006/relationships/tags" Target="../tags/tag136.xml"/><Relationship Id="rId40" Type="http://schemas.openxmlformats.org/officeDocument/2006/relationships/oleObject" Target="../embeddings/oleObject12.bin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ags" Target="../tags/tag122.xml"/><Relationship Id="rId28" Type="http://schemas.openxmlformats.org/officeDocument/2006/relationships/tags" Target="../tags/tag127.xml"/><Relationship Id="rId36" Type="http://schemas.openxmlformats.org/officeDocument/2006/relationships/tags" Target="../tags/tag135.xml"/><Relationship Id="rId10" Type="http://schemas.openxmlformats.org/officeDocument/2006/relationships/slideLayout" Target="../slideLayouts/slideLayout24.xml"/><Relationship Id="rId19" Type="http://schemas.openxmlformats.org/officeDocument/2006/relationships/tags" Target="../tags/tag118.xml"/><Relationship Id="rId31" Type="http://schemas.openxmlformats.org/officeDocument/2006/relationships/tags" Target="../tags/tag130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tags" Target="../tags/tag121.xml"/><Relationship Id="rId27" Type="http://schemas.openxmlformats.org/officeDocument/2006/relationships/tags" Target="../tags/tag126.xml"/><Relationship Id="rId30" Type="http://schemas.openxmlformats.org/officeDocument/2006/relationships/tags" Target="../tags/tag129.xml"/><Relationship Id="rId35" Type="http://schemas.openxmlformats.org/officeDocument/2006/relationships/tags" Target="../tags/tag134.xml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tags" Target="../tags/tag124.xml"/><Relationship Id="rId33" Type="http://schemas.openxmlformats.org/officeDocument/2006/relationships/tags" Target="../tags/tag132.xml"/><Relationship Id="rId38" Type="http://schemas.openxmlformats.org/officeDocument/2006/relationships/tags" Target="../tags/tag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5842838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7" imgW="413" imgH="416" progId="TCLayout.ActiveDocument.1">
                  <p:embed/>
                </p:oleObj>
              </mc:Choice>
              <mc:Fallback>
                <p:oleObj name="think-cell Slide" r:id="rId37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194173E-7BB3-47F4-8EAD-18BFC563F97A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03" name="SlideLogoText">
            <a:extLst>
              <a:ext uri="{FF2B5EF4-FFF2-40B4-BE49-F238E27FC236}">
                <a16:creationId xmlns:a16="http://schemas.microsoft.com/office/drawing/2014/main" id="{69FC0062-74AE-4BDA-ACE7-D069B448DDBC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553972" y="6279028"/>
            <a:ext cx="727862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1700"/>
            <a:ext cx="11082528" cy="25237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>
            <p:custDataLst>
              <p:tags r:id="rId21"/>
            </p:custDataLst>
          </p:nvPr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err="1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grpSp>
        <p:nvGrpSpPr>
          <p:cNvPr id="187" name="LegendBoxes" hidden="1">
            <a:extLst>
              <a:ext uri="{FF2B5EF4-FFF2-40B4-BE49-F238E27FC236}">
                <a16:creationId xmlns:a16="http://schemas.microsoft.com/office/drawing/2014/main" id="{5048A9C9-0655-49B2-A283-6A54678F321B}"/>
              </a:ext>
            </a:extLst>
          </p:cNvPr>
          <p:cNvGrpSpPr/>
          <p:nvPr/>
        </p:nvGrpSpPr>
        <p:grpSpPr>
          <a:xfrm>
            <a:off x="10728000" y="4323600"/>
            <a:ext cx="984864" cy="1717282"/>
            <a:chOff x="9585951" y="2980105"/>
            <a:chExt cx="984864" cy="1717282"/>
          </a:xfrm>
        </p:grpSpPr>
        <p:sp>
          <p:nvSpPr>
            <p:cNvPr id="188" name="RectangleLegend1">
              <a:extLst>
                <a:ext uri="{FF2B5EF4-FFF2-40B4-BE49-F238E27FC236}">
                  <a16:creationId xmlns:a16="http://schemas.microsoft.com/office/drawing/2014/main" id="{8F219674-AEDF-41A7-B3C3-07BD8D165776}"/>
                </a:ext>
              </a:extLst>
            </p:cNvPr>
            <p:cNvSpPr/>
            <p:nvPr/>
          </p:nvSpPr>
          <p:spPr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89" name="RectangleLegend2">
              <a:extLst>
                <a:ext uri="{FF2B5EF4-FFF2-40B4-BE49-F238E27FC236}">
                  <a16:creationId xmlns:a16="http://schemas.microsoft.com/office/drawing/2014/main" id="{76884974-3CCD-4F11-B109-02708F18B04E}"/>
                </a:ext>
              </a:extLst>
            </p:cNvPr>
            <p:cNvSpPr/>
            <p:nvPr/>
          </p:nvSpPr>
          <p:spPr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0" name="RectangleLegend3">
              <a:extLst>
                <a:ext uri="{FF2B5EF4-FFF2-40B4-BE49-F238E27FC236}">
                  <a16:creationId xmlns:a16="http://schemas.microsoft.com/office/drawing/2014/main" id="{D440B2EC-6FE5-4259-BA11-DC2E3B68E637}"/>
                </a:ext>
              </a:extLst>
            </p:cNvPr>
            <p:cNvSpPr/>
            <p:nvPr/>
          </p:nvSpPr>
          <p:spPr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1" name="RectangleLegend4">
              <a:extLst>
                <a:ext uri="{FF2B5EF4-FFF2-40B4-BE49-F238E27FC236}">
                  <a16:creationId xmlns:a16="http://schemas.microsoft.com/office/drawing/2014/main" id="{52FE9D34-332E-47CD-94B8-12A069181C03}"/>
                </a:ext>
              </a:extLst>
            </p:cNvPr>
            <p:cNvSpPr/>
            <p:nvPr/>
          </p:nvSpPr>
          <p:spPr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2" name="RectangleLegend5">
              <a:extLst>
                <a:ext uri="{FF2B5EF4-FFF2-40B4-BE49-F238E27FC236}">
                  <a16:creationId xmlns:a16="http://schemas.microsoft.com/office/drawing/2014/main" id="{1D6EA8D9-42BE-4743-876B-1050D1436021}"/>
                </a:ext>
              </a:extLst>
            </p:cNvPr>
            <p:cNvSpPr/>
            <p:nvPr/>
          </p:nvSpPr>
          <p:spPr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3" name="Legend1">
              <a:extLst>
                <a:ext uri="{FF2B5EF4-FFF2-40B4-BE49-F238E27FC236}">
                  <a16:creationId xmlns:a16="http://schemas.microsoft.com/office/drawing/2014/main" id="{50F3208A-D1A9-4DEE-B968-1381D0DE88E8}"/>
                </a:ext>
              </a:extLst>
            </p:cNvPr>
            <p:cNvSpPr txBox="1"/>
            <p:nvPr/>
          </p:nvSpPr>
          <p:spPr>
            <a:xfrm>
              <a:off x="9912097" y="2980105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4" name="Legend2">
              <a:extLst>
                <a:ext uri="{FF2B5EF4-FFF2-40B4-BE49-F238E27FC236}">
                  <a16:creationId xmlns:a16="http://schemas.microsoft.com/office/drawing/2014/main" id="{69AC8C80-52E4-4497-A147-009E23FB42A5}"/>
                </a:ext>
              </a:extLst>
            </p:cNvPr>
            <p:cNvSpPr txBox="1"/>
            <p:nvPr/>
          </p:nvSpPr>
          <p:spPr>
            <a:xfrm>
              <a:off x="9912097" y="3359603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5" name="Legend3">
              <a:extLst>
                <a:ext uri="{FF2B5EF4-FFF2-40B4-BE49-F238E27FC236}">
                  <a16:creationId xmlns:a16="http://schemas.microsoft.com/office/drawing/2014/main" id="{218BEB5C-C19E-451D-B538-56A492CF74C6}"/>
                </a:ext>
              </a:extLst>
            </p:cNvPr>
            <p:cNvSpPr txBox="1"/>
            <p:nvPr/>
          </p:nvSpPr>
          <p:spPr>
            <a:xfrm>
              <a:off x="9912097" y="3739101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6" name="Legend4">
              <a:extLst>
                <a:ext uri="{FF2B5EF4-FFF2-40B4-BE49-F238E27FC236}">
                  <a16:creationId xmlns:a16="http://schemas.microsoft.com/office/drawing/2014/main" id="{B77C1590-32D9-4A52-8AF0-454D06E80BF2}"/>
                </a:ext>
              </a:extLst>
            </p:cNvPr>
            <p:cNvSpPr txBox="1"/>
            <p:nvPr/>
          </p:nvSpPr>
          <p:spPr>
            <a:xfrm>
              <a:off x="9912097" y="4110522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7" name="Legend5">
              <a:extLst>
                <a:ext uri="{FF2B5EF4-FFF2-40B4-BE49-F238E27FC236}">
                  <a16:creationId xmlns:a16="http://schemas.microsoft.com/office/drawing/2014/main" id="{A40A9DB6-E1B2-47A6-8B66-4FCDC31DD600}"/>
                </a:ext>
              </a:extLst>
            </p:cNvPr>
            <p:cNvSpPr txBox="1"/>
            <p:nvPr/>
          </p:nvSpPr>
          <p:spPr>
            <a:xfrm>
              <a:off x="9912097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</p:grpSp>
      <p:grpSp>
        <p:nvGrpSpPr>
          <p:cNvPr id="4" name="LegendMoons" hidden="1">
            <a:extLst>
              <a:ext uri="{FF2B5EF4-FFF2-40B4-BE49-F238E27FC236}">
                <a16:creationId xmlns:a16="http://schemas.microsoft.com/office/drawing/2014/main" id="{A74D0957-B8E1-0203-5942-B3CDCECEFC07}"/>
              </a:ext>
            </a:extLst>
          </p:cNvPr>
          <p:cNvGrpSpPr/>
          <p:nvPr/>
        </p:nvGrpSpPr>
        <p:grpSpPr>
          <a:xfrm>
            <a:off x="10692000" y="1339200"/>
            <a:ext cx="1023616" cy="1731859"/>
            <a:chOff x="7723680" y="1702457"/>
            <a:chExt cx="1023616" cy="1731859"/>
          </a:xfrm>
        </p:grpSpPr>
        <p:sp>
          <p:nvSpPr>
            <p:cNvPr id="5" name="Legend1">
              <a:extLst>
                <a:ext uri="{FF2B5EF4-FFF2-40B4-BE49-F238E27FC236}">
                  <a16:creationId xmlns:a16="http://schemas.microsoft.com/office/drawing/2014/main" id="{A579D789-E781-7373-9902-2ED2044F84A0}"/>
                </a:ext>
              </a:extLst>
            </p:cNvPr>
            <p:cNvSpPr txBox="1"/>
            <p:nvPr/>
          </p:nvSpPr>
          <p:spPr>
            <a:xfrm>
              <a:off x="8076312" y="1709816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6" name="Legend2">
              <a:extLst>
                <a:ext uri="{FF2B5EF4-FFF2-40B4-BE49-F238E27FC236}">
                  <a16:creationId xmlns:a16="http://schemas.microsoft.com/office/drawing/2014/main" id="{AE219666-526F-9C6F-0799-DEDE1ED7C6B4}"/>
                </a:ext>
              </a:extLst>
            </p:cNvPr>
            <p:cNvSpPr txBox="1"/>
            <p:nvPr/>
          </p:nvSpPr>
          <p:spPr>
            <a:xfrm>
              <a:off x="8076312" y="2085275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7" name="Legend3">
              <a:extLst>
                <a:ext uri="{FF2B5EF4-FFF2-40B4-BE49-F238E27FC236}">
                  <a16:creationId xmlns:a16="http://schemas.microsoft.com/office/drawing/2014/main" id="{22CE313E-44F3-0F57-9118-789F5A7E4BE2}"/>
                </a:ext>
              </a:extLst>
            </p:cNvPr>
            <p:cNvSpPr txBox="1"/>
            <p:nvPr/>
          </p:nvSpPr>
          <p:spPr>
            <a:xfrm>
              <a:off x="8076312" y="246073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8" name="Legend4">
              <a:extLst>
                <a:ext uri="{FF2B5EF4-FFF2-40B4-BE49-F238E27FC236}">
                  <a16:creationId xmlns:a16="http://schemas.microsoft.com/office/drawing/2014/main" id="{D0B5E1D7-1CD7-D84F-3620-B4FA0EF324DB}"/>
                </a:ext>
              </a:extLst>
            </p:cNvPr>
            <p:cNvSpPr txBox="1"/>
            <p:nvPr/>
          </p:nvSpPr>
          <p:spPr>
            <a:xfrm>
              <a:off x="8076312" y="2836193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9" name="Legend5">
              <a:extLst>
                <a:ext uri="{FF2B5EF4-FFF2-40B4-BE49-F238E27FC236}">
                  <a16:creationId xmlns:a16="http://schemas.microsoft.com/office/drawing/2014/main" id="{F40C396B-7721-8A80-0BC4-C8F93B6E54CA}"/>
                </a:ext>
              </a:extLst>
            </p:cNvPr>
            <p:cNvSpPr txBox="1"/>
            <p:nvPr/>
          </p:nvSpPr>
          <p:spPr>
            <a:xfrm>
              <a:off x="8076312" y="321165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grpSp>
          <p:nvGrpSpPr>
            <p:cNvPr id="10" name="MoonLegend1">
              <a:extLst>
                <a:ext uri="{FF2B5EF4-FFF2-40B4-BE49-F238E27FC236}">
                  <a16:creationId xmlns:a16="http://schemas.microsoft.com/office/drawing/2014/main" id="{D19BD4EA-9682-50D3-B979-152445E49E10}"/>
                </a:ext>
              </a:extLst>
            </p:cNvPr>
            <p:cNvGrpSpPr>
              <a:grpSpLocks noChangeAspect="1"/>
            </p:cNvGrpSpPr>
            <p:nvPr>
              <p:custDataLst>
                <p:tags r:id="rId22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A0B6C31-1F56-F41C-44CD-9D5FBF4D0344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CCCCCC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Arc 24" hidden="1">
                <a:extLst>
                  <a:ext uri="{FF2B5EF4-FFF2-40B4-BE49-F238E27FC236}">
                    <a16:creationId xmlns:a16="http://schemas.microsoft.com/office/drawing/2014/main" id="{B50CF1FE-8D31-700D-F0C2-ACB607372AE4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MoonLegend2">
              <a:extLst>
                <a:ext uri="{FF2B5EF4-FFF2-40B4-BE49-F238E27FC236}">
                  <a16:creationId xmlns:a16="http://schemas.microsoft.com/office/drawing/2014/main" id="{E34FB525-F2A2-061A-A353-799809BF5FC7}"/>
                </a:ext>
              </a:extLst>
            </p:cNvPr>
            <p:cNvGrpSpPr>
              <a:grpSpLocks noChangeAspect="1"/>
            </p:cNvGrpSpPr>
            <p:nvPr>
              <p:custDataLst>
                <p:tags r:id="rId23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DC6EA1B-42E3-0F8A-87FD-05CAF1FDA5FA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CCCCCC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349961EB-4044-DDFA-0CF7-F5D66FDD64FA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MoonLegend3">
              <a:extLst>
                <a:ext uri="{FF2B5EF4-FFF2-40B4-BE49-F238E27FC236}">
                  <a16:creationId xmlns:a16="http://schemas.microsoft.com/office/drawing/2014/main" id="{81D58525-2DB4-58E3-4841-2B88C4F9BBE1}"/>
                </a:ext>
              </a:extLst>
            </p:cNvPr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D052903-9CD8-AB5E-E69F-03405F848828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CCCCCC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BB370F7E-886E-6962-667A-24DD8C636B1C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MoonLegend4">
              <a:extLst>
                <a:ext uri="{FF2B5EF4-FFF2-40B4-BE49-F238E27FC236}">
                  <a16:creationId xmlns:a16="http://schemas.microsoft.com/office/drawing/2014/main" id="{12DC2918-BD74-B2EB-0BB2-D46E7084496E}"/>
                </a:ext>
              </a:extLst>
            </p:cNvPr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8309338-2E0C-8EAB-278B-36BB84E8955A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CCCCCC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28AA2C47-9903-4C18-8098-1106BE8B1977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MoonLegend5">
              <a:extLst>
                <a:ext uri="{FF2B5EF4-FFF2-40B4-BE49-F238E27FC236}">
                  <a16:creationId xmlns:a16="http://schemas.microsoft.com/office/drawing/2014/main" id="{85016F10-0401-6973-A0D0-23D227FF8FED}"/>
                </a:ext>
              </a:extLst>
            </p:cNvPr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8041A10-C91C-7EF2-F7EA-D1D0412188C6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CCCCCC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B1A7ADC8-55DF-963B-3C8A-AAB44F2EF672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9" name="Sticker" hidden="1">
            <a:extLst>
              <a:ext uri="{FF2B5EF4-FFF2-40B4-BE49-F238E27FC236}">
                <a16:creationId xmlns:a16="http://schemas.microsoft.com/office/drawing/2014/main" id="{2FA9271D-5EE0-4D66-9FDF-E4D1535949E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58192" y="1289273"/>
            <a:ext cx="429605" cy="156997"/>
            <a:chOff x="8456447" y="272180"/>
            <a:chExt cx="322188" cy="156966"/>
          </a:xfrm>
        </p:grpSpPr>
        <p:sp>
          <p:nvSpPr>
            <p:cNvPr id="170" name="StickerRectangle">
              <a:extLst>
                <a:ext uri="{FF2B5EF4-FFF2-40B4-BE49-F238E27FC236}">
                  <a16:creationId xmlns:a16="http://schemas.microsoft.com/office/drawing/2014/main" id="{27342EFB-A6AF-4379-A9C9-4F8DD97D160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456447" y="272180"/>
              <a:ext cx="322188" cy="1569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algn="l" defTabSz="1193860">
                <a:buClr>
                  <a:schemeClr val="tx2"/>
                </a:buClr>
              </a:pPr>
              <a:r>
                <a:rPr lang="en-US" sz="900" b="1" spc="50" dirty="0">
                  <a:ln w="3175">
                    <a:noFill/>
                  </a:ln>
                  <a:solidFill>
                    <a:schemeClr val="tx1"/>
                  </a:solidFill>
                </a:rPr>
                <a:t>Sticker</a:t>
              </a:r>
              <a:endParaRPr lang="en-US" sz="800" baseline="0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cxnSp>
          <p:nvCxnSpPr>
            <p:cNvPr id="171" name="StickerUnderline">
              <a:extLst>
                <a:ext uri="{FF2B5EF4-FFF2-40B4-BE49-F238E27FC236}">
                  <a16:creationId xmlns:a16="http://schemas.microsoft.com/office/drawing/2014/main" id="{AC518518-EC41-445B-B558-9DBD24A778EA}"/>
                </a:ext>
              </a:extLst>
            </p:cNvPr>
            <p:cNvCxnSpPr>
              <a:cxnSpLocks noChangeShapeType="1"/>
              <a:stCxn id="170" idx="4"/>
              <a:endCxn id="170" idx="6"/>
            </p:cNvCxnSpPr>
            <p:nvPr/>
          </p:nvCxnSpPr>
          <p:spPr bwMode="gray">
            <a:xfrm>
              <a:off x="8456447" y="429146"/>
              <a:ext cx="322188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79" name="LegendLines" hidden="1">
            <a:extLst>
              <a:ext uri="{FF2B5EF4-FFF2-40B4-BE49-F238E27FC236}">
                <a16:creationId xmlns:a16="http://schemas.microsoft.com/office/drawing/2014/main" id="{BA3F11B7-574B-46B5-AA05-051B7C0195CA}"/>
              </a:ext>
            </a:extLst>
          </p:cNvPr>
          <p:cNvGrpSpPr/>
          <p:nvPr/>
        </p:nvGrpSpPr>
        <p:grpSpPr>
          <a:xfrm>
            <a:off x="10440000" y="3243600"/>
            <a:ext cx="1269335" cy="958286"/>
            <a:chOff x="4372690" y="3739101"/>
            <a:chExt cx="1269335" cy="958286"/>
          </a:xfrm>
        </p:grpSpPr>
        <p:sp>
          <p:nvSpPr>
            <p:cNvPr id="180" name="Legend1">
              <a:extLst>
                <a:ext uri="{FF2B5EF4-FFF2-40B4-BE49-F238E27FC236}">
                  <a16:creationId xmlns:a16="http://schemas.microsoft.com/office/drawing/2014/main" id="{A89F3277-B9B0-4605-94B5-1A0F3CF3FD94}"/>
                </a:ext>
              </a:extLst>
            </p:cNvPr>
            <p:cNvSpPr txBox="1"/>
            <p:nvPr/>
          </p:nvSpPr>
          <p:spPr>
            <a:xfrm>
              <a:off x="4988914" y="3739101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81" name="Legend2">
              <a:extLst>
                <a:ext uri="{FF2B5EF4-FFF2-40B4-BE49-F238E27FC236}">
                  <a16:creationId xmlns:a16="http://schemas.microsoft.com/office/drawing/2014/main" id="{728FD0F6-6F17-4DBC-A433-275600325C11}"/>
                </a:ext>
              </a:extLst>
            </p:cNvPr>
            <p:cNvSpPr txBox="1"/>
            <p:nvPr/>
          </p:nvSpPr>
          <p:spPr>
            <a:xfrm>
              <a:off x="4988914" y="4110522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82" name="Legend3">
              <a:extLst>
                <a:ext uri="{FF2B5EF4-FFF2-40B4-BE49-F238E27FC236}">
                  <a16:creationId xmlns:a16="http://schemas.microsoft.com/office/drawing/2014/main" id="{824D0AAE-0E8B-4539-A5E0-724A7C2C5FB7}"/>
                </a:ext>
              </a:extLst>
            </p:cNvPr>
            <p:cNvSpPr txBox="1"/>
            <p:nvPr/>
          </p:nvSpPr>
          <p:spPr>
            <a:xfrm>
              <a:off x="4988914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83" name="LineLegend3">
              <a:extLst>
                <a:ext uri="{FF2B5EF4-FFF2-40B4-BE49-F238E27FC236}">
                  <a16:creationId xmlns:a16="http://schemas.microsoft.com/office/drawing/2014/main" id="{15B966CE-74A4-42D7-84D1-50EE1BD807B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184" name="LineLegend2">
              <a:extLst>
                <a:ext uri="{FF2B5EF4-FFF2-40B4-BE49-F238E27FC236}">
                  <a16:creationId xmlns:a16="http://schemas.microsoft.com/office/drawing/2014/main" id="{4AD11E2E-205C-4B89-BD31-DA18921C338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185" name="LineLegend1">
              <a:extLst>
                <a:ext uri="{FF2B5EF4-FFF2-40B4-BE49-F238E27FC236}">
                  <a16:creationId xmlns:a16="http://schemas.microsoft.com/office/drawing/2014/main" id="{393D5D55-EAFF-4EBE-B2CF-AF057C324E6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922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654" r:id="rId2"/>
    <p:sldLayoutId id="2147483807" r:id="rId3"/>
    <p:sldLayoutId id="2147483800" r:id="rId4"/>
    <p:sldLayoutId id="2147483659" r:id="rId5"/>
    <p:sldLayoutId id="2147483804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79" r:id="rId12"/>
    <p:sldLayoutId id="2147483706" r:id="rId13"/>
    <p:sldLayoutId id="2147483718" r:id="rId14"/>
  </p:sldLayoutIdLst>
  <p:txStyles>
    <p:titleStyle>
      <a:lvl1pPr algn="l" defTabSz="914400" rtl="0" eaLnBrk="1" latinLnBrk="0" hangingPunct="1">
        <a:lnSpc>
          <a:spcPct val="93000"/>
        </a:lnSpc>
        <a:spcBef>
          <a:spcPct val="0"/>
        </a:spcBef>
        <a:buNone/>
        <a:defRPr sz="2500" b="1" kern="1200" spc="0" baseline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egoe UI" panose="020B0502040204020203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54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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15938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42950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9144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8800E62-ECD5-472D-995B-013B57BB4C07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3644373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0" imgW="344" imgH="344" progId="TCLayout.ActiveDocument.1">
                  <p:embed/>
                </p:oleObj>
              </mc:Choice>
              <mc:Fallback>
                <p:oleObj name="think-cell Slide" r:id="rId40" imgW="344" imgH="34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8800E62-ECD5-472D-995B-013B57BB4C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D1744EB-7E76-4AE2-88F6-C0D4CE03B5BB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 err="1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03" name="SlideLogoText">
            <a:extLst>
              <a:ext uri="{FF2B5EF4-FFF2-40B4-BE49-F238E27FC236}">
                <a16:creationId xmlns:a16="http://schemas.microsoft.com/office/drawing/2014/main" id="{69FC0062-74AE-4BDA-ACE7-D069B448DDBC}"/>
              </a:ext>
            </a:extLst>
          </p:cNvPr>
          <p:cNvSpPr txBox="1"/>
          <p:nvPr>
            <p:custDataLst>
              <p:tags r:id="rId21"/>
            </p:custDataLst>
          </p:nvPr>
        </p:nvSpPr>
        <p:spPr bwMode="black">
          <a:xfrm>
            <a:off x="10142505" y="6499381"/>
            <a:ext cx="1134927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53" name="2. Slide Title">
            <a:extLst>
              <a:ext uri="{FF2B5EF4-FFF2-40B4-BE49-F238E27FC236}">
                <a16:creationId xmlns:a16="http://schemas.microsoft.com/office/drawing/2014/main" id="{7C8D601E-A2E1-4979-AE83-B694B9829662}"/>
              </a:ext>
            </a:extLst>
          </p:cNvPr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>
          <a:xfrm>
            <a:off x="554736" y="17221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6A9C4AD8-E579-4AD3-9B92-5A31AC8DD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1700"/>
            <a:ext cx="11082528" cy="25237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5" name="Grid" hidden="1">
            <a:extLst>
              <a:ext uri="{FF2B5EF4-FFF2-40B4-BE49-F238E27FC236}">
                <a16:creationId xmlns:a16="http://schemas.microsoft.com/office/drawing/2014/main" id="{DEFB2FD9-7CD8-4FAE-9553-EBB1883173D8}"/>
              </a:ext>
            </a:extLst>
          </p:cNvPr>
          <p:cNvGrpSpPr/>
          <p:nvPr>
            <p:custDataLst>
              <p:tags r:id="rId23"/>
            </p:custDataLst>
          </p:nvPr>
        </p:nvGrpSpPr>
        <p:grpSpPr>
          <a:xfrm>
            <a:off x="1524" y="0"/>
            <a:ext cx="12190476" cy="6858000"/>
            <a:chOff x="0" y="0"/>
            <a:chExt cx="12190476" cy="6858000"/>
          </a:xfrm>
        </p:grpSpPr>
        <p:sp>
          <p:nvSpPr>
            <p:cNvPr id="56" name="slide margin">
              <a:extLst>
                <a:ext uri="{FF2B5EF4-FFF2-40B4-BE49-F238E27FC236}">
                  <a16:creationId xmlns:a16="http://schemas.microsoft.com/office/drawing/2014/main" id="{38DD344F-AD20-46A3-A11B-2D82C3344FEC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err="1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C7601CF-5E5B-457D-847F-427610DA2FB7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1F3C21-0066-454F-858F-CF8DE7C15746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2C2F96-141D-4584-8AFC-7B03AC967AD5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FFAB406-01C7-4D16-B756-95AABF69356F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C0947A7-511E-40BC-89AC-7FB57EB8253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E13BF7D-FE79-4AD9-BD1E-86E33F888F0B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9CD20B4-6A15-49A2-A59E-FCCFB641E09C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8C9107F-AE78-4984-826C-0B2406DAF134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34F056F-D81A-4196-9B3A-AE8FD5591CB2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4C1E84A-C73C-43D4-BA3C-8DBC74530EF8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E85AE8D-58C3-4AA0-B6F0-E5B277CA7900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C36F9C0-4B83-4C02-9FB8-FE87C7414EE2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3B3485C-D98D-4843-9430-BAB5037871BA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4711F5E-C124-4817-92AB-CA50490512E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87B4A93-F9FF-464C-9429-7F0508C752D8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30BD8E3-A9FF-4CAF-AFCE-78BAF967AB1A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8DFD3D7-8227-4BAE-92E3-7A8D1D9D120B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1BDBD63-521E-429E-88F1-146A189AC445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0B0088A-AB05-469E-9D5A-008850E9B532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9BCFA35-14ED-4686-918B-E003CB0183E0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2C9479A-9B75-4DAD-BD6F-ACA06F40053D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E502045-AFEE-46BD-82EF-7FDCA210A972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331B978-23AB-4D1C-BDEB-D3F9BEDAA2DB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5C2958A-8756-4F5D-9D2E-8609AF3FE7F3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05E51A7-0B73-4EDC-8853-4C4885C3CD12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55BB02-C70B-4783-95E3-349A9749DE81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F414889-E577-40C3-8CDF-DA20200FC4BB}"/>
                </a:ext>
              </a:extLst>
            </p:cNvPr>
            <p:cNvSpPr/>
            <p:nvPr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578B73-0DC8-40FE-8A21-280C0818D286}"/>
                </a:ext>
              </a:extLst>
            </p:cNvPr>
            <p:cNvSpPr/>
            <p:nvPr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A3EAB8C-6F2A-4487-A2BB-0984642F92BD}"/>
                </a:ext>
              </a:extLst>
            </p:cNvPr>
            <p:cNvSpPr/>
            <p:nvPr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7D70175-6613-45BC-AF43-015C72F13A7B}"/>
                </a:ext>
              </a:extLst>
            </p:cNvPr>
            <p:cNvSpPr/>
            <p:nvPr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B942F25-6CDB-4981-97B7-D7BDEBE5ADF5}"/>
                </a:ext>
              </a:extLst>
            </p:cNvPr>
            <p:cNvSpPr/>
            <p:nvPr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315AFB-F00B-4517-B2CA-2588A030EFF4}"/>
                </a:ext>
              </a:extLst>
            </p:cNvPr>
            <p:cNvSpPr/>
            <p:nvPr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2EAC9B8-160B-4F7F-8029-F358F771D704}"/>
                </a:ext>
              </a:extLst>
            </p:cNvPr>
            <p:cNvSpPr/>
            <p:nvPr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2671AAA-F5BF-4B8E-9B20-12F8E97A3021}"/>
                </a:ext>
              </a:extLst>
            </p:cNvPr>
            <p:cNvSpPr/>
            <p:nvPr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3FB4F88-2E32-42AF-931D-73EEE391186B}"/>
                </a:ext>
              </a:extLst>
            </p:cNvPr>
            <p:cNvSpPr/>
            <p:nvPr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A1769F-CE92-4633-87B1-DDCB8F121456}"/>
                </a:ext>
              </a:extLst>
            </p:cNvPr>
            <p:cNvSpPr/>
            <p:nvPr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B597847-9D21-4E79-A3C1-CD09A72ED17A}"/>
                </a:ext>
              </a:extLst>
            </p:cNvPr>
            <p:cNvSpPr/>
            <p:nvPr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4475F4C-A18C-4D1A-BA57-171FB0889ED5}"/>
                </a:ext>
              </a:extLst>
            </p:cNvPr>
            <p:cNvCxnSpPr/>
            <p:nvPr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B668352-A3AB-4B2E-9A58-3447022124C4}"/>
                </a:ext>
              </a:extLst>
            </p:cNvPr>
            <p:cNvCxnSpPr/>
            <p:nvPr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FB43971-E513-473C-A51D-9EE94E61083C}"/>
                </a:ext>
              </a:extLst>
            </p:cNvPr>
            <p:cNvCxnSpPr/>
            <p:nvPr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5DF1BF3-81AD-4891-9BB0-2F7A0C9D4E46}"/>
                </a:ext>
              </a:extLst>
            </p:cNvPr>
            <p:cNvCxnSpPr/>
            <p:nvPr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0BDB8E3-D6DD-4760-8A19-73C078A70F87}"/>
                </a:ext>
              </a:extLst>
            </p:cNvPr>
            <p:cNvCxnSpPr/>
            <p:nvPr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F12D775-122F-40DE-9D53-9EE07EEAA8F5}"/>
                </a:ext>
              </a:extLst>
            </p:cNvPr>
            <p:cNvCxnSpPr/>
            <p:nvPr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D2CAD56-BA05-4C75-8034-7BE3F452236F}"/>
                </a:ext>
              </a:extLst>
            </p:cNvPr>
            <p:cNvCxnSpPr/>
            <p:nvPr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90E0245-1DD4-47DE-874E-81EEEC5BC8F7}"/>
                </a:ext>
              </a:extLst>
            </p:cNvPr>
            <p:cNvCxnSpPr/>
            <p:nvPr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CFFCCA0-3335-4A1D-ABE0-05033DB06A2E}"/>
                </a:ext>
              </a:extLst>
            </p:cNvPr>
            <p:cNvCxnSpPr/>
            <p:nvPr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4D72CB9-C1AD-44DE-9701-7AC2B6FF96CE}"/>
                </a:ext>
              </a:extLst>
            </p:cNvPr>
            <p:cNvCxnSpPr/>
            <p:nvPr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89B3321-C5E9-4805-BC66-EA0432C4C15B}"/>
                </a:ext>
              </a:extLst>
            </p:cNvPr>
            <p:cNvCxnSpPr/>
            <p:nvPr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ACEEB3E-3F13-47FD-9363-059ECF85CA24}"/>
                </a:ext>
              </a:extLst>
            </p:cNvPr>
            <p:cNvCxnSpPr/>
            <p:nvPr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3AB56B-1DBC-4E4B-A722-E8BD0ECD1B41}"/>
                </a:ext>
              </a:extLst>
            </p:cNvPr>
            <p:cNvCxnSpPr/>
            <p:nvPr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406E6C7-24A3-4B83-8726-B30607709EF5}"/>
                </a:ext>
              </a:extLst>
            </p:cNvPr>
            <p:cNvCxnSpPr/>
            <p:nvPr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BF470C1-8F17-46A7-9CF6-68959FCC27C5}"/>
                </a:ext>
              </a:extLst>
            </p:cNvPr>
            <p:cNvCxnSpPr/>
            <p:nvPr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DFB440D-CD6D-4896-879A-A739507A9DA0}"/>
                </a:ext>
              </a:extLst>
            </p:cNvPr>
            <p:cNvCxnSpPr/>
            <p:nvPr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13BC5EF-1845-45CB-A034-F5C2FECB524D}"/>
                </a:ext>
              </a:extLst>
            </p:cNvPr>
            <p:cNvCxnSpPr/>
            <p:nvPr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2206814-DAB9-4959-9312-D81139D2AED1}"/>
                </a:ext>
              </a:extLst>
            </p:cNvPr>
            <p:cNvCxnSpPr/>
            <p:nvPr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3072DF-59FF-4A0A-BAA0-5A11E1D2E4E3}"/>
                </a:ext>
              </a:extLst>
            </p:cNvPr>
            <p:cNvCxnSpPr/>
            <p:nvPr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4BE5F7-9CDA-49D9-BFEC-F2B196770FC3}"/>
                </a:ext>
              </a:extLst>
            </p:cNvPr>
            <p:cNvCxnSpPr/>
            <p:nvPr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C5C0C16-0A28-498B-9C6F-5032271897D0}"/>
                </a:ext>
              </a:extLst>
            </p:cNvPr>
            <p:cNvCxnSpPr/>
            <p:nvPr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1131945-8EE6-4545-BF8A-AF353687BEB3}"/>
                </a:ext>
              </a:extLst>
            </p:cNvPr>
            <p:cNvCxnSpPr/>
            <p:nvPr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75DD299-052D-4F8E-A9FE-D093F95B0FF2}"/>
                </a:ext>
              </a:extLst>
            </p:cNvPr>
            <p:cNvCxnSpPr/>
            <p:nvPr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8EBC29A-6A7B-40D5-897C-5DEEBEE6A4B2}"/>
                </a:ext>
              </a:extLst>
            </p:cNvPr>
            <p:cNvCxnSpPr/>
            <p:nvPr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66B5FDD-F1EC-4F2C-B392-BC178AD8DA90}"/>
                </a:ext>
              </a:extLst>
            </p:cNvPr>
            <p:cNvCxnSpPr/>
            <p:nvPr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93E83BE-872E-48AC-9FFE-A9F5597742DF}"/>
                </a:ext>
              </a:extLst>
            </p:cNvPr>
            <p:cNvCxnSpPr/>
            <p:nvPr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9D1C528-2748-4906-ABB1-D32D60EC43E0}"/>
                </a:ext>
              </a:extLst>
            </p:cNvPr>
            <p:cNvCxnSpPr/>
            <p:nvPr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982271F-16E6-4B46-8B36-C850AA36014C}"/>
                </a:ext>
              </a:extLst>
            </p:cNvPr>
            <p:cNvCxnSpPr/>
            <p:nvPr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A678F6B-D7A6-4C5F-A60A-68F375965733}"/>
                </a:ext>
              </a:extLst>
            </p:cNvPr>
            <p:cNvCxnSpPr/>
            <p:nvPr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1F16AAE-3D56-49D9-B1F8-CF0D668C4625}"/>
                </a:ext>
              </a:extLst>
            </p:cNvPr>
            <p:cNvCxnSpPr/>
            <p:nvPr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46BA71-43F2-4516-96BC-46C1F7150D1F}"/>
                </a:ext>
              </a:extLst>
            </p:cNvPr>
            <p:cNvCxnSpPr/>
            <p:nvPr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B2820DA-E0D5-407B-9227-F00335F2855C}"/>
                </a:ext>
              </a:extLst>
            </p:cNvPr>
            <p:cNvCxnSpPr/>
            <p:nvPr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6A61357-206A-4A6B-82AD-45174279B301}"/>
                </a:ext>
              </a:extLst>
            </p:cNvPr>
            <p:cNvCxnSpPr/>
            <p:nvPr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FD4E7D7-1920-4CDF-8C8E-2C8843C3234E}"/>
                </a:ext>
              </a:extLst>
            </p:cNvPr>
            <p:cNvCxnSpPr/>
            <p:nvPr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6B52954-99B2-4CA1-BC58-BC2CE3144C2E}"/>
                </a:ext>
              </a:extLst>
            </p:cNvPr>
            <p:cNvCxnSpPr/>
            <p:nvPr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58B8F17-F2CF-4C8B-9384-4763AEB46266}"/>
                </a:ext>
              </a:extLst>
            </p:cNvPr>
            <p:cNvCxnSpPr/>
            <p:nvPr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F4D57F3-3690-4C8F-9DD3-6514140E8449}"/>
                </a:ext>
              </a:extLst>
            </p:cNvPr>
            <p:cNvCxnSpPr/>
            <p:nvPr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F1248E6-58FC-4800-A342-F266640388C0}"/>
                </a:ext>
              </a:extLst>
            </p:cNvPr>
            <p:cNvCxnSpPr/>
            <p:nvPr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B8011EA-A67B-4792-899C-6F30861FB41B}"/>
                </a:ext>
              </a:extLst>
            </p:cNvPr>
            <p:cNvCxnSpPr/>
            <p:nvPr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E187538-C1B6-4AB3-9E92-1CBE573E39EA}"/>
                </a:ext>
              </a:extLst>
            </p:cNvPr>
            <p:cNvCxnSpPr/>
            <p:nvPr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725F436-5B17-4F6D-B174-9FD6324175C9}"/>
                </a:ext>
              </a:extLst>
            </p:cNvPr>
            <p:cNvCxnSpPr/>
            <p:nvPr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DD99996-2943-48E4-B56E-D3F05FDFEC4F}"/>
                </a:ext>
              </a:extLst>
            </p:cNvPr>
            <p:cNvCxnSpPr/>
            <p:nvPr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8B8D663-5E52-4EA2-8D3F-41F6121FAE3C}"/>
                </a:ext>
              </a:extLst>
            </p:cNvPr>
            <p:cNvCxnSpPr/>
            <p:nvPr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1F6EC2A-C5C1-4266-92CE-81F84B827556}"/>
                </a:ext>
              </a:extLst>
            </p:cNvPr>
            <p:cNvCxnSpPr/>
            <p:nvPr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main body box">
              <a:extLst>
                <a:ext uri="{FF2B5EF4-FFF2-40B4-BE49-F238E27FC236}">
                  <a16:creationId xmlns:a16="http://schemas.microsoft.com/office/drawing/2014/main" id="{B218B8DC-43D2-4BF0-8019-414A6C978B50}"/>
                </a:ext>
              </a:extLst>
            </p:cNvPr>
            <p:cNvSpPr/>
            <p:nvPr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8A6CBCB-2578-43F1-B7A4-69F595E6E013}"/>
                </a:ext>
              </a:extLst>
            </p:cNvPr>
            <p:cNvCxnSpPr/>
            <p:nvPr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2E19C48-49CD-490C-82AF-6A807F4A91F8}"/>
                </a:ext>
              </a:extLst>
            </p:cNvPr>
            <p:cNvCxnSpPr/>
            <p:nvPr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145" name="4. Footnote" hidden="1">
            <a:extLst>
              <a:ext uri="{FF2B5EF4-FFF2-40B4-BE49-F238E27FC236}">
                <a16:creationId xmlns:a16="http://schemas.microsoft.com/office/drawing/2014/main" id="{56E3DC21-21DB-42FE-8721-1BC0E89F13AE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553972" y="6279028"/>
            <a:ext cx="727862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grpSp>
        <p:nvGrpSpPr>
          <p:cNvPr id="185" name="LegendBoxes" hidden="1">
            <a:extLst>
              <a:ext uri="{FF2B5EF4-FFF2-40B4-BE49-F238E27FC236}">
                <a16:creationId xmlns:a16="http://schemas.microsoft.com/office/drawing/2014/main" id="{28785628-9685-42DD-85C6-4A7FDEAEB9E4}"/>
              </a:ext>
            </a:extLst>
          </p:cNvPr>
          <p:cNvGrpSpPr/>
          <p:nvPr/>
        </p:nvGrpSpPr>
        <p:grpSpPr>
          <a:xfrm>
            <a:off x="10722394" y="4323600"/>
            <a:ext cx="984864" cy="1717282"/>
            <a:chOff x="9585951" y="2980105"/>
            <a:chExt cx="984864" cy="1717282"/>
          </a:xfrm>
        </p:grpSpPr>
        <p:sp>
          <p:nvSpPr>
            <p:cNvPr id="186" name="RectangleLegend1">
              <a:extLst>
                <a:ext uri="{FF2B5EF4-FFF2-40B4-BE49-F238E27FC236}">
                  <a16:creationId xmlns:a16="http://schemas.microsoft.com/office/drawing/2014/main" id="{F6C915EA-5130-4DA7-8B9A-5E522A1DBE2F}"/>
                </a:ext>
              </a:extLst>
            </p:cNvPr>
            <p:cNvSpPr/>
            <p:nvPr/>
          </p:nvSpPr>
          <p:spPr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87" name="RectangleLegend2">
              <a:extLst>
                <a:ext uri="{FF2B5EF4-FFF2-40B4-BE49-F238E27FC236}">
                  <a16:creationId xmlns:a16="http://schemas.microsoft.com/office/drawing/2014/main" id="{056BAC0D-94D9-4BAA-A238-909A42CD485B}"/>
                </a:ext>
              </a:extLst>
            </p:cNvPr>
            <p:cNvSpPr/>
            <p:nvPr/>
          </p:nvSpPr>
          <p:spPr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88" name="RectangleLegend3">
              <a:extLst>
                <a:ext uri="{FF2B5EF4-FFF2-40B4-BE49-F238E27FC236}">
                  <a16:creationId xmlns:a16="http://schemas.microsoft.com/office/drawing/2014/main" id="{BC7BB400-0474-421B-B1C4-D9D83F8D7025}"/>
                </a:ext>
              </a:extLst>
            </p:cNvPr>
            <p:cNvSpPr/>
            <p:nvPr/>
          </p:nvSpPr>
          <p:spPr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89" name="RectangleLegend4">
              <a:extLst>
                <a:ext uri="{FF2B5EF4-FFF2-40B4-BE49-F238E27FC236}">
                  <a16:creationId xmlns:a16="http://schemas.microsoft.com/office/drawing/2014/main" id="{5D84FBCC-8195-429D-ADA2-ADF26D0822E2}"/>
                </a:ext>
              </a:extLst>
            </p:cNvPr>
            <p:cNvSpPr/>
            <p:nvPr/>
          </p:nvSpPr>
          <p:spPr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0" name="RectangleLegend5">
              <a:extLst>
                <a:ext uri="{FF2B5EF4-FFF2-40B4-BE49-F238E27FC236}">
                  <a16:creationId xmlns:a16="http://schemas.microsoft.com/office/drawing/2014/main" id="{655825D0-671B-44EC-90C5-7913A4E7BAB9}"/>
                </a:ext>
              </a:extLst>
            </p:cNvPr>
            <p:cNvSpPr/>
            <p:nvPr/>
          </p:nvSpPr>
          <p:spPr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tx1"/>
                </a:solidFill>
              </a:endParaRPr>
            </a:p>
          </p:txBody>
        </p:sp>
        <p:sp>
          <p:nvSpPr>
            <p:cNvPr id="191" name="Legend1">
              <a:extLst>
                <a:ext uri="{FF2B5EF4-FFF2-40B4-BE49-F238E27FC236}">
                  <a16:creationId xmlns:a16="http://schemas.microsoft.com/office/drawing/2014/main" id="{CD018A8B-4FD0-4C99-AA47-D684D1049136}"/>
                </a:ext>
              </a:extLst>
            </p:cNvPr>
            <p:cNvSpPr txBox="1"/>
            <p:nvPr/>
          </p:nvSpPr>
          <p:spPr>
            <a:xfrm>
              <a:off x="9912097" y="2980105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2" name="Legend2">
              <a:extLst>
                <a:ext uri="{FF2B5EF4-FFF2-40B4-BE49-F238E27FC236}">
                  <a16:creationId xmlns:a16="http://schemas.microsoft.com/office/drawing/2014/main" id="{24E194E3-38A9-4A3A-AEBA-D1DCF1935051}"/>
                </a:ext>
              </a:extLst>
            </p:cNvPr>
            <p:cNvSpPr txBox="1"/>
            <p:nvPr/>
          </p:nvSpPr>
          <p:spPr>
            <a:xfrm>
              <a:off x="9912097" y="3359603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3" name="Legend3">
              <a:extLst>
                <a:ext uri="{FF2B5EF4-FFF2-40B4-BE49-F238E27FC236}">
                  <a16:creationId xmlns:a16="http://schemas.microsoft.com/office/drawing/2014/main" id="{DCCF084D-A8B2-46B3-BE03-CFDA8E58B2B9}"/>
                </a:ext>
              </a:extLst>
            </p:cNvPr>
            <p:cNvSpPr txBox="1"/>
            <p:nvPr/>
          </p:nvSpPr>
          <p:spPr>
            <a:xfrm>
              <a:off x="9912097" y="3739101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4" name="Legend4">
              <a:extLst>
                <a:ext uri="{FF2B5EF4-FFF2-40B4-BE49-F238E27FC236}">
                  <a16:creationId xmlns:a16="http://schemas.microsoft.com/office/drawing/2014/main" id="{0E49468C-EFEE-4C9A-BECB-CC10BE34BF4B}"/>
                </a:ext>
              </a:extLst>
            </p:cNvPr>
            <p:cNvSpPr txBox="1"/>
            <p:nvPr/>
          </p:nvSpPr>
          <p:spPr>
            <a:xfrm>
              <a:off x="9912097" y="4110522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5" name="Legend5">
              <a:extLst>
                <a:ext uri="{FF2B5EF4-FFF2-40B4-BE49-F238E27FC236}">
                  <a16:creationId xmlns:a16="http://schemas.microsoft.com/office/drawing/2014/main" id="{443480AB-89E7-497E-A131-91869590BDB0}"/>
                </a:ext>
              </a:extLst>
            </p:cNvPr>
            <p:cNvSpPr txBox="1"/>
            <p:nvPr/>
          </p:nvSpPr>
          <p:spPr>
            <a:xfrm>
              <a:off x="9912097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</p:grpSp>
      <p:grpSp>
        <p:nvGrpSpPr>
          <p:cNvPr id="4" name="LegendMoons" hidden="1">
            <a:extLst>
              <a:ext uri="{FF2B5EF4-FFF2-40B4-BE49-F238E27FC236}">
                <a16:creationId xmlns:a16="http://schemas.microsoft.com/office/drawing/2014/main" id="{78CA310D-6D76-F64D-43BD-A9F8058D0B83}"/>
              </a:ext>
            </a:extLst>
          </p:cNvPr>
          <p:cNvGrpSpPr/>
          <p:nvPr/>
        </p:nvGrpSpPr>
        <p:grpSpPr>
          <a:xfrm>
            <a:off x="10692000" y="1339200"/>
            <a:ext cx="1023616" cy="1731859"/>
            <a:chOff x="7723680" y="1702457"/>
            <a:chExt cx="1023616" cy="1731859"/>
          </a:xfrm>
        </p:grpSpPr>
        <p:sp>
          <p:nvSpPr>
            <p:cNvPr id="5" name="Legend1">
              <a:extLst>
                <a:ext uri="{FF2B5EF4-FFF2-40B4-BE49-F238E27FC236}">
                  <a16:creationId xmlns:a16="http://schemas.microsoft.com/office/drawing/2014/main" id="{5EB4C1BD-D02B-BD12-5727-6F58C39BD4CB}"/>
                </a:ext>
              </a:extLst>
            </p:cNvPr>
            <p:cNvSpPr txBox="1"/>
            <p:nvPr/>
          </p:nvSpPr>
          <p:spPr>
            <a:xfrm>
              <a:off x="8076312" y="1709816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6" name="Legend2">
              <a:extLst>
                <a:ext uri="{FF2B5EF4-FFF2-40B4-BE49-F238E27FC236}">
                  <a16:creationId xmlns:a16="http://schemas.microsoft.com/office/drawing/2014/main" id="{760D5CA7-F2EA-45CF-81C8-C3EDA5FA3954}"/>
                </a:ext>
              </a:extLst>
            </p:cNvPr>
            <p:cNvSpPr txBox="1"/>
            <p:nvPr/>
          </p:nvSpPr>
          <p:spPr>
            <a:xfrm>
              <a:off x="8076312" y="2085275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7" name="Legend3">
              <a:extLst>
                <a:ext uri="{FF2B5EF4-FFF2-40B4-BE49-F238E27FC236}">
                  <a16:creationId xmlns:a16="http://schemas.microsoft.com/office/drawing/2014/main" id="{EB43A491-1FC0-C08D-DC0F-9312F78D3BB5}"/>
                </a:ext>
              </a:extLst>
            </p:cNvPr>
            <p:cNvSpPr txBox="1"/>
            <p:nvPr/>
          </p:nvSpPr>
          <p:spPr>
            <a:xfrm>
              <a:off x="8076312" y="246073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8" name="Legend4">
              <a:extLst>
                <a:ext uri="{FF2B5EF4-FFF2-40B4-BE49-F238E27FC236}">
                  <a16:creationId xmlns:a16="http://schemas.microsoft.com/office/drawing/2014/main" id="{41DC0170-C64F-96F4-DD57-F6BBE781B8CA}"/>
                </a:ext>
              </a:extLst>
            </p:cNvPr>
            <p:cNvSpPr txBox="1"/>
            <p:nvPr/>
          </p:nvSpPr>
          <p:spPr>
            <a:xfrm>
              <a:off x="8076312" y="2836193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9" name="Legend5">
              <a:extLst>
                <a:ext uri="{FF2B5EF4-FFF2-40B4-BE49-F238E27FC236}">
                  <a16:creationId xmlns:a16="http://schemas.microsoft.com/office/drawing/2014/main" id="{7E1C2B9C-8B0A-AC6B-B386-E28E8F253128}"/>
                </a:ext>
              </a:extLst>
            </p:cNvPr>
            <p:cNvSpPr txBox="1"/>
            <p:nvPr/>
          </p:nvSpPr>
          <p:spPr>
            <a:xfrm>
              <a:off x="8076312" y="321165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grpSp>
          <p:nvGrpSpPr>
            <p:cNvPr id="10" name="MoonLegend1">
              <a:extLst>
                <a:ext uri="{FF2B5EF4-FFF2-40B4-BE49-F238E27FC236}">
                  <a16:creationId xmlns:a16="http://schemas.microsoft.com/office/drawing/2014/main" id="{C1E862B0-BA6B-93BC-31CC-9EDF1CA824BB}"/>
                </a:ext>
              </a:extLst>
            </p:cNvPr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4A84F48-2944-98CC-156D-EC5FA62990B9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757575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Arc 23" hidden="1">
                <a:extLst>
                  <a:ext uri="{FF2B5EF4-FFF2-40B4-BE49-F238E27FC236}">
                    <a16:creationId xmlns:a16="http://schemas.microsoft.com/office/drawing/2014/main" id="{49AE9D7C-3BC5-C5DD-0AFA-71D915D9D8D1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MoonLegend2">
              <a:extLst>
                <a:ext uri="{FF2B5EF4-FFF2-40B4-BE49-F238E27FC236}">
                  <a16:creationId xmlns:a16="http://schemas.microsoft.com/office/drawing/2014/main" id="{3623EFE0-7A55-35A0-763D-A7CCEABC5767}"/>
                </a:ext>
              </a:extLst>
            </p:cNvPr>
            <p:cNvGrpSpPr>
              <a:grpSpLocks noChangeAspect="1"/>
            </p:cNvGrpSpPr>
            <p:nvPr>
              <p:custDataLst>
                <p:tags r:id="rId26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A3B4311-025C-426B-9E06-BDDA476EF4AE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757575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9ABB8959-417A-20E2-3BFB-820D653F8B1E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MoonLegend3">
              <a:extLst>
                <a:ext uri="{FF2B5EF4-FFF2-40B4-BE49-F238E27FC236}">
                  <a16:creationId xmlns:a16="http://schemas.microsoft.com/office/drawing/2014/main" id="{7A7E4CBF-9B94-C8D7-EF8F-9662FD33055A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5A66490-5468-AC46-5ED5-E8212992AFCC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757575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2164DC02-AF00-DEB2-344B-46D05BDC2865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MoonLegend4">
              <a:extLst>
                <a:ext uri="{FF2B5EF4-FFF2-40B4-BE49-F238E27FC236}">
                  <a16:creationId xmlns:a16="http://schemas.microsoft.com/office/drawing/2014/main" id="{37ACCC41-9C6B-7C20-5C62-B34B467FA718}"/>
                </a:ext>
              </a:extLst>
            </p:cNvPr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4731651-049D-FD74-10A9-3B77CDA9C266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757575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5AADA01A-6C4E-7E32-6930-9C7BE1CCCDFC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MoonLegend5">
              <a:extLst>
                <a:ext uri="{FF2B5EF4-FFF2-40B4-BE49-F238E27FC236}">
                  <a16:creationId xmlns:a16="http://schemas.microsoft.com/office/drawing/2014/main" id="{E9C1FE7B-027B-2A18-4D77-A6B6DC1EDC9F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520F20-D7D9-7F64-BF4E-B26721F00ED8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757575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1AC3D5E5-FFBA-7695-4382-807739B76632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7" name="Sticker" hidden="1">
            <a:extLst>
              <a:ext uri="{FF2B5EF4-FFF2-40B4-BE49-F238E27FC236}">
                <a16:creationId xmlns:a16="http://schemas.microsoft.com/office/drawing/2014/main" id="{174FA759-1A16-45E2-B8DB-6AC61DFC92D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59460" y="1289273"/>
            <a:ext cx="428337" cy="156997"/>
            <a:chOff x="8456447" y="272180"/>
            <a:chExt cx="322188" cy="156966"/>
          </a:xfrm>
        </p:grpSpPr>
        <p:sp>
          <p:nvSpPr>
            <p:cNvPr id="168" name="StickerRectangle">
              <a:extLst>
                <a:ext uri="{FF2B5EF4-FFF2-40B4-BE49-F238E27FC236}">
                  <a16:creationId xmlns:a16="http://schemas.microsoft.com/office/drawing/2014/main" id="{99FB5892-A9FF-4D0E-8661-19A39D5E096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456447" y="272180"/>
              <a:ext cx="322188" cy="1569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algn="l" defTabSz="1193860">
                <a:buClr>
                  <a:schemeClr val="tx2"/>
                </a:buClr>
              </a:pPr>
              <a:r>
                <a:rPr lang="en-US" sz="900" b="1" spc="50" dirty="0">
                  <a:ln w="3175">
                    <a:noFill/>
                  </a:ln>
                  <a:solidFill>
                    <a:schemeClr val="tx1"/>
                  </a:solidFill>
                </a:rPr>
                <a:t>Sticker</a:t>
              </a:r>
              <a:endParaRPr lang="en-US" sz="800" baseline="0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cxnSp>
          <p:nvCxnSpPr>
            <p:cNvPr id="169" name="StickerUnderline">
              <a:extLst>
                <a:ext uri="{FF2B5EF4-FFF2-40B4-BE49-F238E27FC236}">
                  <a16:creationId xmlns:a16="http://schemas.microsoft.com/office/drawing/2014/main" id="{B821CB31-49E5-49E7-966F-3C5449557168}"/>
                </a:ext>
              </a:extLst>
            </p:cNvPr>
            <p:cNvCxnSpPr>
              <a:cxnSpLocks noChangeShapeType="1"/>
              <a:stCxn id="168" idx="4"/>
              <a:endCxn id="168" idx="6"/>
            </p:cNvCxnSpPr>
            <p:nvPr/>
          </p:nvCxnSpPr>
          <p:spPr bwMode="gray">
            <a:xfrm>
              <a:off x="8456447" y="429146"/>
              <a:ext cx="322188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4" name="LegendLines" hidden="1">
            <a:extLst>
              <a:ext uri="{FF2B5EF4-FFF2-40B4-BE49-F238E27FC236}">
                <a16:creationId xmlns:a16="http://schemas.microsoft.com/office/drawing/2014/main" id="{96520A0D-E8D0-48B5-8162-BA1976A5C3E1}"/>
              </a:ext>
            </a:extLst>
          </p:cNvPr>
          <p:cNvGrpSpPr/>
          <p:nvPr/>
        </p:nvGrpSpPr>
        <p:grpSpPr>
          <a:xfrm>
            <a:off x="10440000" y="3243600"/>
            <a:ext cx="1269335" cy="958286"/>
            <a:chOff x="4372690" y="3739101"/>
            <a:chExt cx="1269335" cy="958286"/>
          </a:xfrm>
        </p:grpSpPr>
        <p:sp>
          <p:nvSpPr>
            <p:cNvPr id="170" name="Legend1">
              <a:extLst>
                <a:ext uri="{FF2B5EF4-FFF2-40B4-BE49-F238E27FC236}">
                  <a16:creationId xmlns:a16="http://schemas.microsoft.com/office/drawing/2014/main" id="{D5E27233-7661-43E0-8C1B-859EBE562598}"/>
                </a:ext>
              </a:extLst>
            </p:cNvPr>
            <p:cNvSpPr txBox="1"/>
            <p:nvPr/>
          </p:nvSpPr>
          <p:spPr>
            <a:xfrm>
              <a:off x="4988914" y="3739101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71" name="Legend2">
              <a:extLst>
                <a:ext uri="{FF2B5EF4-FFF2-40B4-BE49-F238E27FC236}">
                  <a16:creationId xmlns:a16="http://schemas.microsoft.com/office/drawing/2014/main" id="{215BA769-FC3A-4971-81E8-16C8E7138029}"/>
                </a:ext>
              </a:extLst>
            </p:cNvPr>
            <p:cNvSpPr txBox="1"/>
            <p:nvPr/>
          </p:nvSpPr>
          <p:spPr>
            <a:xfrm>
              <a:off x="4988914" y="4110522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72" name="Legend3">
              <a:extLst>
                <a:ext uri="{FF2B5EF4-FFF2-40B4-BE49-F238E27FC236}">
                  <a16:creationId xmlns:a16="http://schemas.microsoft.com/office/drawing/2014/main" id="{75880242-A8D7-441D-805E-B817DF5CA854}"/>
                </a:ext>
              </a:extLst>
            </p:cNvPr>
            <p:cNvSpPr txBox="1"/>
            <p:nvPr/>
          </p:nvSpPr>
          <p:spPr>
            <a:xfrm>
              <a:off x="4988914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73" name="LineLegend3">
              <a:extLst>
                <a:ext uri="{FF2B5EF4-FFF2-40B4-BE49-F238E27FC236}">
                  <a16:creationId xmlns:a16="http://schemas.microsoft.com/office/drawing/2014/main" id="{5C3089E9-5649-4103-BA5F-72175F24BEF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174" name="LineLegend2">
              <a:extLst>
                <a:ext uri="{FF2B5EF4-FFF2-40B4-BE49-F238E27FC236}">
                  <a16:creationId xmlns:a16="http://schemas.microsoft.com/office/drawing/2014/main" id="{70A7CFCE-D526-433E-9FBC-6DEF2F5E9EB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175" name="LineLegend1">
              <a:extLst>
                <a:ext uri="{FF2B5EF4-FFF2-40B4-BE49-F238E27FC236}">
                  <a16:creationId xmlns:a16="http://schemas.microsoft.com/office/drawing/2014/main" id="{4AD9EC0A-8F45-49FA-BB0F-195682A6F6B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6525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70" r:id="rId5"/>
    <p:sldLayoutId id="2147483871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  <p:sldLayoutId id="2147483897" r:id="rId13"/>
    <p:sldLayoutId id="2147483898" r:id="rId14"/>
    <p:sldLayoutId id="2147483880" r:id="rId15"/>
    <p:sldLayoutId id="2147483877" r:id="rId16"/>
    <p:sldLayoutId id="2147483899" r:id="rId17"/>
  </p:sldLayoutIdLst>
  <p:txStyles>
    <p:titleStyle>
      <a:lvl1pPr algn="l" defTabSz="914400" rtl="0" eaLnBrk="1" latinLnBrk="0" hangingPunct="1">
        <a:lnSpc>
          <a:spcPct val="93000"/>
        </a:lnSpc>
        <a:spcBef>
          <a:spcPct val="0"/>
        </a:spcBef>
        <a:buNone/>
        <a:defRPr sz="2500" b="1" kern="1200" spc="0" baseline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egoe UI" panose="020B0502040204020203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54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Font typeface="Wingdings" panose="05000000000000000000" pitchFamily="2" charset="2"/>
        <a:buChar char="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15938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42950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9144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91440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.png"/><Relationship Id="rId1" Type="http://schemas.openxmlformats.org/officeDocument/2006/relationships/tags" Target="../tags/tag261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22.emf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18CB2-22A0-D7D5-50D6-BC3609E4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80ABE-4730-6A19-14BD-46F1B45227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FDF60A0-44D1-A137-1B9C-32CCF07779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white surface&#10;&#10;Description automatically generated">
            <a:extLst>
              <a:ext uri="{FF2B5EF4-FFF2-40B4-BE49-F238E27FC236}">
                <a16:creationId xmlns:a16="http://schemas.microsoft.com/office/drawing/2014/main" id="{9F7376C2-FE07-CE73-7A19-E4F10014A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2667002" y="-2666997"/>
            <a:ext cx="6857998" cy="121920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118B2D-1BE9-EE79-43D0-A88A37D72DB0}"/>
              </a:ext>
            </a:extLst>
          </p:cNvPr>
          <p:cNvSpPr/>
          <p:nvPr/>
        </p:nvSpPr>
        <p:spPr>
          <a:xfrm>
            <a:off x="3212311" y="887377"/>
            <a:ext cx="8979689" cy="5970623"/>
          </a:xfrm>
          <a:prstGeom prst="rect">
            <a:avLst/>
          </a:prstGeom>
          <a:solidFill>
            <a:schemeClr val="bg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B20636-8660-7675-EF87-954CEC333ECB}"/>
              </a:ext>
            </a:extLst>
          </p:cNvPr>
          <p:cNvSpPr txBox="1"/>
          <p:nvPr/>
        </p:nvSpPr>
        <p:spPr>
          <a:xfrm>
            <a:off x="4551456" y="3199393"/>
            <a:ext cx="2608296" cy="144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800" i="1" dirty="0" err="1">
                <a:latin typeface="Avenir Next Condensed Ultra Lig" panose="020B0206020202020204" pitchFamily="34" charset="77"/>
              </a:rPr>
              <a:t>info@elcreatas.com</a:t>
            </a:r>
            <a:endParaRPr lang="en-US" sz="2800" i="1" dirty="0">
              <a:latin typeface="Avenir Next Condensed Ultra Lig" panose="020B0206020202020204" pitchFamily="34" charset="77"/>
            </a:endParaRPr>
          </a:p>
          <a:p>
            <a:r>
              <a:rPr lang="en-US" sz="2800" i="1" dirty="0">
                <a:latin typeface="Avenir Next Condensed Ultra Lig" panose="020B0206020202020204" pitchFamily="34" charset="77"/>
              </a:rPr>
              <a:t>@</a:t>
            </a:r>
            <a:r>
              <a:rPr lang="en-US" sz="2800" i="1" dirty="0" err="1">
                <a:latin typeface="Avenir Next Condensed Ultra Lig" panose="020B0206020202020204" pitchFamily="34" charset="77"/>
              </a:rPr>
              <a:t>elcreatas</a:t>
            </a:r>
            <a:endParaRPr lang="en-US" sz="2800" i="1" dirty="0">
              <a:latin typeface="Avenir Next Condensed Ultra Lig" panose="020B0206020202020204" pitchFamily="34" charset="77"/>
            </a:endParaRPr>
          </a:p>
          <a:p>
            <a:endParaRPr lang="en-US" sz="2800" i="1" dirty="0">
              <a:latin typeface="Avenir Next Condensed Ultra Lig" panose="020B0206020202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CDCC66-594F-6E9A-5429-612CA8364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515" y="3196895"/>
            <a:ext cx="2505330" cy="25170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756C1C-7A8F-C514-337E-2151F0C1C39C}"/>
              </a:ext>
            </a:extLst>
          </p:cNvPr>
          <p:cNvSpPr txBox="1"/>
          <p:nvPr/>
        </p:nvSpPr>
        <p:spPr>
          <a:xfrm>
            <a:off x="8807935" y="5760389"/>
            <a:ext cx="250489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r"/>
            <a:r>
              <a:rPr lang="en-US" sz="3200" i="1" dirty="0" err="1">
                <a:latin typeface="Avenir Next Condensed Ultra Lig" panose="020B0206020202020204" pitchFamily="34" charset="77"/>
              </a:rPr>
              <a:t>www.elcreatas.com</a:t>
            </a:r>
            <a:endParaRPr lang="en-US" sz="3200" i="1" dirty="0">
              <a:latin typeface="Avenir Next Condensed Ultra Lig" panose="020B0206020202020204" pitchFamily="34" charset="7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C000FB-A8CD-D519-308E-98AF3F3C9849}"/>
              </a:ext>
            </a:extLst>
          </p:cNvPr>
          <p:cNvCxnSpPr>
            <a:cxnSpLocks/>
          </p:cNvCxnSpPr>
          <p:nvPr/>
        </p:nvCxnSpPr>
        <p:spPr>
          <a:xfrm>
            <a:off x="7932150" y="3199393"/>
            <a:ext cx="0" cy="3658607"/>
          </a:xfrm>
          <a:prstGeom prst="line">
            <a:avLst/>
          </a:prstGeom>
          <a:ln w="25400">
            <a:solidFill>
              <a:srgbClr val="E6D7BC">
                <a:alpha val="60000"/>
              </a:srgbClr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3593EF7-F41C-E294-2D37-01CC41C3E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193" y="1027425"/>
            <a:ext cx="2986033" cy="18900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ACF48E-6BD9-B9EF-1A16-D8D0BA539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720" y="3703070"/>
            <a:ext cx="359172" cy="3591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091F6F-3EC9-0CD5-9960-548B03677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8945" y="3210455"/>
            <a:ext cx="359947" cy="3599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7F3812A-B7E8-1BEE-2D1B-C9BBA6D2DB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8945" y="4645943"/>
            <a:ext cx="929015" cy="5495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8E961F8-E689-49F2-3FE9-709683474A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4831" y="4631837"/>
            <a:ext cx="929016" cy="5636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B75B0A-9319-AE60-0AB3-8F19810FF2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5494" y="4641204"/>
            <a:ext cx="903456" cy="5257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C9689E9-0331-1957-C1D9-5863944980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0351" y="5700703"/>
            <a:ext cx="929013" cy="6826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846C6DC-EFBF-561A-FBB1-7938CDC236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4830" y="5819691"/>
            <a:ext cx="967741" cy="5636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C5CF005-81FF-F230-DD02-58DB8FF061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8037" y="5760389"/>
            <a:ext cx="767110" cy="6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26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163DE84-E078-16A3-D44F-4F09520060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448829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close up of a white surface&#10;&#10;Description automatically generated">
            <a:extLst>
              <a:ext uri="{FF2B5EF4-FFF2-40B4-BE49-F238E27FC236}">
                <a16:creationId xmlns:a16="http://schemas.microsoft.com/office/drawing/2014/main" id="{9F7376C2-FE07-CE73-7A19-E4F10014A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7998" cy="121920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118B2D-1BE9-EE79-43D0-A88A37D72DB0}"/>
              </a:ext>
            </a:extLst>
          </p:cNvPr>
          <p:cNvSpPr/>
          <p:nvPr/>
        </p:nvSpPr>
        <p:spPr>
          <a:xfrm>
            <a:off x="3212311" y="887377"/>
            <a:ext cx="8979689" cy="5970623"/>
          </a:xfrm>
          <a:prstGeom prst="rect">
            <a:avLst/>
          </a:prstGeom>
          <a:solidFill>
            <a:schemeClr val="bg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B20636-8660-7675-EF87-954CEC333ECB}"/>
              </a:ext>
            </a:extLst>
          </p:cNvPr>
          <p:cNvSpPr txBox="1"/>
          <p:nvPr/>
        </p:nvSpPr>
        <p:spPr>
          <a:xfrm>
            <a:off x="4551456" y="3199393"/>
            <a:ext cx="2608296" cy="144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800" i="1" dirty="0" err="1">
                <a:latin typeface="Avenir Next Condensed Ultra Lig" panose="020B0206020202020204" pitchFamily="34" charset="77"/>
              </a:rPr>
              <a:t>info@elcreatas.com</a:t>
            </a:r>
            <a:endParaRPr lang="en-US" sz="2800" i="1" dirty="0">
              <a:latin typeface="Avenir Next Condensed Ultra Lig" panose="020B0206020202020204" pitchFamily="34" charset="77"/>
            </a:endParaRPr>
          </a:p>
          <a:p>
            <a:r>
              <a:rPr lang="en-US" sz="2800" i="1" dirty="0">
                <a:latin typeface="Avenir Next Condensed Ultra Lig" panose="020B0206020202020204" pitchFamily="34" charset="77"/>
              </a:rPr>
              <a:t>@</a:t>
            </a:r>
            <a:r>
              <a:rPr lang="en-US" sz="2800" i="1" dirty="0" err="1">
                <a:latin typeface="Avenir Next Condensed Ultra Lig" panose="020B0206020202020204" pitchFamily="34" charset="77"/>
              </a:rPr>
              <a:t>elcreatas</a:t>
            </a:r>
            <a:endParaRPr lang="en-US" sz="2800" i="1" dirty="0">
              <a:latin typeface="Avenir Next Condensed Ultra Lig" panose="020B0206020202020204" pitchFamily="34" charset="77"/>
            </a:endParaRPr>
          </a:p>
          <a:p>
            <a:endParaRPr lang="en-US" sz="2800" i="1" dirty="0">
              <a:latin typeface="Avenir Next Condensed Ultra Lig" panose="020B0206020202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CDCC66-594F-6E9A-5429-612CA83645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7515" y="3196895"/>
            <a:ext cx="2505330" cy="25170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756C1C-7A8F-C514-337E-2151F0C1C39C}"/>
              </a:ext>
            </a:extLst>
          </p:cNvPr>
          <p:cNvSpPr txBox="1"/>
          <p:nvPr/>
        </p:nvSpPr>
        <p:spPr>
          <a:xfrm>
            <a:off x="8807935" y="5760389"/>
            <a:ext cx="250489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r"/>
            <a:r>
              <a:rPr lang="en-US" sz="3200" i="1" dirty="0" err="1">
                <a:latin typeface="Avenir Next Condensed Ultra Lig" panose="020B0206020202020204" pitchFamily="34" charset="77"/>
              </a:rPr>
              <a:t>www.elcreatas.com</a:t>
            </a:r>
            <a:endParaRPr lang="en-US" sz="3200" i="1" dirty="0">
              <a:latin typeface="Avenir Next Condensed Ultra Lig" panose="020B0206020202020204" pitchFamily="34" charset="7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C000FB-A8CD-D519-308E-98AF3F3C9849}"/>
              </a:ext>
            </a:extLst>
          </p:cNvPr>
          <p:cNvCxnSpPr>
            <a:cxnSpLocks/>
          </p:cNvCxnSpPr>
          <p:nvPr/>
        </p:nvCxnSpPr>
        <p:spPr>
          <a:xfrm>
            <a:off x="7932150" y="3199393"/>
            <a:ext cx="0" cy="3658607"/>
          </a:xfrm>
          <a:prstGeom prst="line">
            <a:avLst/>
          </a:prstGeom>
          <a:ln w="25400">
            <a:solidFill>
              <a:srgbClr val="E6D7BC">
                <a:alpha val="60000"/>
              </a:srgbClr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3593EF7-F41C-E294-2D37-01CC41C3E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7193" y="1027425"/>
            <a:ext cx="2986033" cy="18900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ACF48E-6BD9-B9EF-1A16-D8D0BA539B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9720" y="3703070"/>
            <a:ext cx="359172" cy="3591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091F6F-3EC9-0CD5-9960-548B036779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8945" y="3210455"/>
            <a:ext cx="359947" cy="3599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7F3812A-B7E8-1BEE-2D1B-C9BBA6D2DB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8945" y="4645943"/>
            <a:ext cx="929015" cy="5495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8E961F8-E689-49F2-3FE9-709683474A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4831" y="4631837"/>
            <a:ext cx="929016" cy="5636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B75B0A-9319-AE60-0AB3-8F19810FF2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5494" y="4641204"/>
            <a:ext cx="903456" cy="5257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C9689E9-0331-1957-C1D9-5863944980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40351" y="5700703"/>
            <a:ext cx="929013" cy="68260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846C6DC-EFBF-561A-FBB1-7938CDC2362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4830" y="5819691"/>
            <a:ext cx="967741" cy="5636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C5CF005-81FF-F230-DD02-58DB8FF0610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08037" y="5760389"/>
            <a:ext cx="767110" cy="6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421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EWVI" val="tru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CKGROUNDCOLOR" val="med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_new_logoimag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0sklhGDg_J5JkHAJOV5J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CKGROUNDCOLOR" val="me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cd9z.T0ityQiOhevFTgFQ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ClientLogo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_new_logoimag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G5iHMTSC2mGhtG.mpRU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sZQyKFgCFD5XAZPv3AWBQ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h.LyJP9Ef7CM8T6PUBqdw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aJMKD2AQ9e77MMhub83YA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P6iKZZoTDSflm.OoOVoMA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LRCzsv.ik_t3bs5QJ6VLg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f0lKEfRW2M5NTSiP3pCQ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Ppd5uKiKgbfSxqQQ0aBGA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Fw0tr2VymfPrG.nUcDKQ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CKGROUNDCOLOR" val="med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f0lKEfRW2M5NTSiP3pCQ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f0lKEfRW2M5NTSiP3pCQ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a5NG5p6QVlH6GlSHMQ0RQ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CKGROUNDCOLOR" val="med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_new_logoimag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_new_logoimag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ClientLogo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b1LmWUTH66PHUHOGMc5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NN_OdVRnC_8Tatiiw6b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nuZ.dr0dtPKYSWmGw_6Y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QibaDMIQaIJXCExx3CS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.WNeMwRPaNOv4PeDFU5Q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XdkIixRi6Hs.rBsPur2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4Ps3taQqK3C0NeBEvQL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heme/theme1.xml><?xml version="1.0" encoding="utf-8"?>
<a:theme xmlns:a="http://schemas.openxmlformats.org/drawingml/2006/main" name="Theme1">
  <a:themeElements>
    <a:clrScheme name="Custom 10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61F79"/>
      </a:accent1>
      <a:accent2>
        <a:srgbClr val="00A9F4"/>
      </a:accent2>
      <a:accent3>
        <a:srgbClr val="2251FF"/>
      </a:accent3>
      <a:accent4>
        <a:srgbClr val="99E6FF"/>
      </a:accent4>
      <a:accent5>
        <a:srgbClr val="0679C3"/>
      </a:accent5>
      <a:accent6>
        <a:srgbClr val="75F0E7"/>
      </a:accent6>
      <a:hlink>
        <a:srgbClr val="1F40E6"/>
      </a:hlink>
      <a:folHlink>
        <a:srgbClr val="8C5AC8"/>
      </a:folHlink>
    </a:clrScheme>
    <a:fontScheme name="Whit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 White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61F79"/>
        </a:accent1>
        <a:accent2>
          <a:srgbClr val="00A9F4"/>
        </a:accent2>
        <a:accent3>
          <a:srgbClr val="2251FF"/>
        </a:accent3>
        <a:accent4>
          <a:srgbClr val="99E6FF"/>
        </a:accent4>
        <a:accent5>
          <a:srgbClr val="0679C3"/>
        </a:accent5>
        <a:accent6>
          <a:srgbClr val="75F0E7"/>
        </a:accent6>
        <a:hlink>
          <a:srgbClr val="1F40E6"/>
        </a:hlink>
        <a:folHlink>
          <a:srgbClr val="8C5AC8"/>
        </a:folHlink>
      </a:clrScheme>
    </a:extraClrScheme>
  </a:extraClrSchemeLst>
  <a:custClrLst>
    <a:custClr name="Electric Blue 900">
      <a:srgbClr val="061F79"/>
    </a:custClr>
    <a:custClr name="Electric Blue 700">
      <a:srgbClr val="1537BA"/>
    </a:custClr>
    <a:custClr name="Electric Blue 500">
      <a:srgbClr val="2251FF"/>
    </a:custClr>
    <a:custClr name="Electric Blue 300">
      <a:srgbClr val="5E9DFF"/>
    </a:custClr>
    <a:custClr name="Electric Blue 200">
      <a:srgbClr val="99C4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Deep Blue 900">
      <a:srgbClr val="051C2C"/>
    </a:custClr>
    <a:custClr name="Electric Blue 800">
      <a:srgbClr val="0E2B99"/>
    </a:custClr>
    <a:custClr name="Electric Blue 500">
      <a:srgbClr val="2251FF"/>
    </a:custClr>
    <a:custClr name="Electric Blue 200">
      <a:srgbClr val="99C4FF"/>
    </a:custClr>
    <a:custClr name="Gray 10%">
      <a:srgbClr val="E6E6E6"/>
    </a:custClr>
    <a:custClr name="Crimson Red 300">
      <a:srgbClr val="F17E7E"/>
    </a:custClr>
    <a:custClr name="Crimson Red 500">
      <a:srgbClr val="E33B3B"/>
    </a:custClr>
    <a:custClr name="Crimson Red 700">
      <a:srgbClr val="B82525"/>
    </a:custClr>
    <a:custClr name="Crimson Red 900">
      <a:srgbClr val="8E0B0B"/>
    </a:custClr>
    <a:custClr name="Null">
      <a:srgbClr val="FEFFFF"/>
    </a:custClr>
    <a:custClr name="Marine Green 900">
      <a:srgbClr val="108980"/>
    </a:custClr>
    <a:custClr name="Marine Green 700">
      <a:srgbClr val="14B8AB"/>
    </a:custClr>
    <a:custClr name="Marine Green 500">
      <a:srgbClr val="0BDACB"/>
    </a:custClr>
    <a:custClr name="Marine Green 300">
      <a:srgbClr val="75F0E7"/>
    </a:custClr>
    <a:custClr name="Sand Neutral 300">
      <a:srgbClr val="E6D7BC"/>
    </a:custClr>
    <a:custClr name="Crimson Red 300">
      <a:srgbClr val="F17E7E"/>
    </a:custClr>
    <a:custClr name="Crimson Red 500">
      <a:srgbClr val="E33B3B"/>
    </a:custClr>
    <a:custClr name="Crimson Red 700">
      <a:srgbClr val="B82525"/>
    </a:custClr>
    <a:custClr name="Crimson Red 900">
      <a:srgbClr val="8E0B0B"/>
    </a:custClr>
    <a:custClr name="Null">
      <a:srgbClr val="FEFFFF"/>
    </a:custClr>
    <a:custClr name="Gray 70%">
      <a:srgbClr val="4D4D4D"/>
    </a:custClr>
    <a:custClr name="Gray 54%">
      <a:srgbClr val="757575"/>
    </a:custClr>
    <a:custClr name="Gray 30%">
      <a:srgbClr val="B3B3B3"/>
    </a:custClr>
    <a:custClr name="Gray 20%">
      <a:srgbClr val="CCCCCC"/>
    </a:custClr>
    <a:custClr name="Gray 10%">
      <a:srgbClr val="E6E6E6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Marine Green 500">
      <a:srgbClr val="0BDACB"/>
    </a:custClr>
    <a:custClr name="Amber Yellow 500">
      <a:srgbClr val="FFA800"/>
    </a:custClr>
    <a:custClr name="Crimson Red 500">
      <a:srgbClr val="E33B3B"/>
    </a:custClr>
    <a:custClr name="Deep Blue 900">
      <a:srgbClr val="051C2C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</a:custClrLst>
  <a:extLst>
    <a:ext uri="{05A4C25C-085E-4340-85A3-A5531E510DB2}">
      <thm15:themeFamily xmlns:thm15="http://schemas.microsoft.com/office/thememl/2012/main" name="Theme1" id="{B68AE9AA-223E-0242-A057-FAB4E53D89EB}" vid="{8EFAC817-59B7-134B-84B1-B38DCBAD6F20}"/>
    </a:ext>
  </a:extLst>
</a:theme>
</file>

<file path=ppt/theme/theme2.xml><?xml version="1.0" encoding="utf-8"?>
<a:theme xmlns:a="http://schemas.openxmlformats.org/drawingml/2006/main" name="Contrast">
  <a:themeElements>
    <a:clrScheme name="Custom 18">
      <a:dk1>
        <a:srgbClr val="FFFFFF"/>
      </a:dk1>
      <a:lt1>
        <a:srgbClr val="051C2C"/>
      </a:lt1>
      <a:dk2>
        <a:srgbClr val="000000"/>
      </a:dk2>
      <a:lt2>
        <a:srgbClr val="000000"/>
      </a:lt2>
      <a:accent1>
        <a:srgbClr val="FFFFFF"/>
      </a:accent1>
      <a:accent2>
        <a:srgbClr val="00A9F4"/>
      </a:accent2>
      <a:accent3>
        <a:srgbClr val="2251FF"/>
      </a:accent3>
      <a:accent4>
        <a:srgbClr val="99E6FF"/>
      </a:accent4>
      <a:accent5>
        <a:srgbClr val="0679C3"/>
      </a:accent5>
      <a:accent6>
        <a:srgbClr val="75F0E7"/>
      </a:accent6>
      <a:hlink>
        <a:srgbClr val="00A9F4"/>
      </a:hlink>
      <a:folHlink>
        <a:srgbClr val="8C5AC8"/>
      </a:folHlink>
    </a:clrScheme>
    <a:fontScheme name="Scheme Blu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 Blue">
        <a:dk1>
          <a:srgbClr val="FFFFFF"/>
        </a:dk1>
        <a:lt1>
          <a:srgbClr val="051C2C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00A9F4"/>
        </a:accent2>
        <a:accent3>
          <a:srgbClr val="2251FF"/>
        </a:accent3>
        <a:accent4>
          <a:srgbClr val="99E6FF"/>
        </a:accent4>
        <a:accent5>
          <a:srgbClr val="0679C3"/>
        </a:accent5>
        <a:accent6>
          <a:srgbClr val="75F0E7"/>
        </a:accent6>
        <a:hlink>
          <a:srgbClr val="00A9F4"/>
        </a:hlink>
        <a:folHlink>
          <a:srgbClr val="8C5AC8"/>
        </a:folHlink>
      </a:clrScheme>
    </a:extraClrScheme>
  </a:extraClrSchemeLst>
  <a:custClrLst>
    <a:custClr name="Cyan 200">
      <a:srgbClr val="99E6FF"/>
    </a:custClr>
    <a:custClr name="Cyan 300">
      <a:srgbClr val="6ECBF7"/>
    </a:custClr>
    <a:custClr name="Cyan 500">
      <a:srgbClr val="00A9F4"/>
    </a:custClr>
    <a:custClr name="Cyan 700">
      <a:srgbClr val="0679C3"/>
    </a:custClr>
    <a:custClr name="Cyan 900">
      <a:srgbClr val="084D91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Cyan 700">
      <a:srgbClr val="0679C3"/>
    </a:custClr>
    <a:custClr name="Cyan 300">
      <a:srgbClr val="6ECBF7"/>
    </a:custClr>
    <a:custClr name="Gray 10%">
      <a:srgbClr val="E6E6E6"/>
    </a:custClr>
    <a:custClr name="Crimson Red 300">
      <a:srgbClr val="F17E7E"/>
    </a:custClr>
    <a:custClr name="Crimson Red 600">
      <a:srgbClr val="CD3030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Marine Green 900">
      <a:srgbClr val="108980"/>
    </a:custClr>
    <a:custClr name="Marine Green 600">
      <a:srgbClr val="10CBBC"/>
    </a:custClr>
    <a:custClr name="Sand Neutral 300">
      <a:srgbClr val="E6D7BC"/>
    </a:custClr>
    <a:custClr name="Crimson Red 300">
      <a:srgbClr val="F17E7E"/>
    </a:custClr>
    <a:custClr name="Crimson Red 600">
      <a:srgbClr val="CD3030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Gray 70%">
      <a:srgbClr val="4D4D4D"/>
    </a:custClr>
    <a:custClr name="Gray 54%">
      <a:srgbClr val="757575"/>
    </a:custClr>
    <a:custClr name="Gray 30%">
      <a:srgbClr val="B3B3B3"/>
    </a:custClr>
    <a:custClr name="Gray 20%">
      <a:srgbClr val="CCCCCC"/>
    </a:custClr>
    <a:custClr name="Gray 10%">
      <a:srgbClr val="E6E6E6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Electric Blue 900">
      <a:srgbClr val="061F79"/>
    </a:custClr>
    <a:custClr name="Marine Green 500">
      <a:srgbClr val="0BDACB"/>
    </a:custClr>
    <a:custClr name="Amber Yellow 500">
      <a:srgbClr val="FFA800"/>
    </a:custClr>
    <a:custClr name="Crimson Red 500">
      <a:srgbClr val="E33B3B"/>
    </a:custClr>
    <a:custClr name="Deep Blue 700">
      <a:srgbClr val="103559"/>
    </a:custClr>
    <a:custClr name="Deep Blue 600">
      <a:srgbClr val="1B456E"/>
    </a:custClr>
    <a:custClr name="Deep Blue 500">
      <a:srgbClr val="2B5580"/>
    </a:custClr>
    <a:custClr name="Deep Blue 300">
      <a:srgbClr val="5380AC"/>
    </a:custClr>
    <a:custClr name="Deep Blue 200">
      <a:srgbClr val="82A6C9"/>
    </a:custClr>
    <a:custClr name="Null">
      <a:srgbClr val="FEFFFF"/>
    </a:custClr>
    <a:custClr name="Null">
      <a:srgbClr val="FEFFFF"/>
    </a:custClr>
  </a:custClrLst>
  <a:extLst>
    <a:ext uri="{05A4C25C-085E-4340-85A3-A5531E510DB2}">
      <thm15:themeFamily xmlns:thm15="http://schemas.microsoft.com/office/thememl/2012/main" name="OneFirm-English (United States)-Wide.potx" id="{71102F81-DA1B-4373-A821-C3918CE188D6}" vid="{AC179618-6A7A-43A7-9E69-F85B85F213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858</TotalTime>
  <Words>24</Words>
  <Application>Microsoft Macintosh PowerPoint</Application>
  <PresentationFormat>Widescreen</PresentationFormat>
  <Paragraphs>6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Avenir Next Condensed Ultra Lig</vt:lpstr>
      <vt:lpstr>Georgia</vt:lpstr>
      <vt:lpstr>Segoe UI</vt:lpstr>
      <vt:lpstr>Wingdings</vt:lpstr>
      <vt:lpstr>Theme1</vt:lpstr>
      <vt:lpstr>Contrast</vt:lpstr>
      <vt:lpstr>think-cell Slide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Elton Alves Ribeiro</dc:creator>
  <cp:lastModifiedBy>Elton Alves Ribeiro</cp:lastModifiedBy>
  <cp:revision>1</cp:revision>
  <dcterms:created xsi:type="dcterms:W3CDTF">2024-08-26T17:38:44Z</dcterms:created>
  <dcterms:modified xsi:type="dcterms:W3CDTF">2024-08-27T07:56:47Z</dcterms:modified>
</cp:coreProperties>
</file>